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Lst>
  <p:sldSz cy="5143500" cx="9144000"/>
  <p:notesSz cx="6858000" cy="9144000"/>
  <p:embeddedFontLst>
    <p:embeddedFont>
      <p:font typeface="Roboto"/>
      <p:regular r:id="rId28"/>
      <p:bold r:id="rId29"/>
      <p:italic r:id="rId30"/>
      <p:boldItalic r:id="rId31"/>
    </p:embeddedFont>
    <p:embeddedFont>
      <p:font typeface="Lato"/>
      <p:regular r:id="rId32"/>
      <p:bold r:id="rId33"/>
      <p:italic r:id="rId34"/>
      <p:boldItalic r:id="rId35"/>
    </p:embeddedFont>
    <p:embeddedFont>
      <p:font typeface="Old Standard TT"/>
      <p:regular r:id="rId36"/>
      <p:bold r:id="rId37"/>
      <p:italic r:id="rId3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font" Target="fonts/Roboto-regular.fntdata"/><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oboto-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oboto-boldItalic.fntdata"/><Relationship Id="rId30" Type="http://schemas.openxmlformats.org/officeDocument/2006/relationships/font" Target="fonts/Roboto-italic.fntdata"/><Relationship Id="rId11" Type="http://schemas.openxmlformats.org/officeDocument/2006/relationships/slide" Target="slides/slide6.xml"/><Relationship Id="rId33" Type="http://schemas.openxmlformats.org/officeDocument/2006/relationships/font" Target="fonts/Lato-bold.fntdata"/><Relationship Id="rId10" Type="http://schemas.openxmlformats.org/officeDocument/2006/relationships/slide" Target="slides/slide5.xml"/><Relationship Id="rId32" Type="http://schemas.openxmlformats.org/officeDocument/2006/relationships/font" Target="fonts/Lato-regular.fntdata"/><Relationship Id="rId13" Type="http://schemas.openxmlformats.org/officeDocument/2006/relationships/slide" Target="slides/slide8.xml"/><Relationship Id="rId35" Type="http://schemas.openxmlformats.org/officeDocument/2006/relationships/font" Target="fonts/Lato-boldItalic.fntdata"/><Relationship Id="rId12" Type="http://schemas.openxmlformats.org/officeDocument/2006/relationships/slide" Target="slides/slide7.xml"/><Relationship Id="rId34" Type="http://schemas.openxmlformats.org/officeDocument/2006/relationships/font" Target="fonts/Lato-italic.fntdata"/><Relationship Id="rId15" Type="http://schemas.openxmlformats.org/officeDocument/2006/relationships/slide" Target="slides/slide10.xml"/><Relationship Id="rId37" Type="http://schemas.openxmlformats.org/officeDocument/2006/relationships/font" Target="fonts/OldStandardTT-bold.fntdata"/><Relationship Id="rId14" Type="http://schemas.openxmlformats.org/officeDocument/2006/relationships/slide" Target="slides/slide9.xml"/><Relationship Id="rId36" Type="http://schemas.openxmlformats.org/officeDocument/2006/relationships/font" Target="fonts/OldStandardTT-regular.fntdata"/><Relationship Id="rId17" Type="http://schemas.openxmlformats.org/officeDocument/2006/relationships/slide" Target="slides/slide12.xml"/><Relationship Id="rId16" Type="http://schemas.openxmlformats.org/officeDocument/2006/relationships/slide" Target="slides/slide11.xml"/><Relationship Id="rId38" Type="http://schemas.openxmlformats.org/officeDocument/2006/relationships/font" Target="fonts/OldStandardTT-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Abou</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1b247c647bf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1b247c647bf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Abou</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1b247c647bf_0_2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1b247c647bf_0_2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Abou</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1b247c647bf_0_2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1b247c647bf_0_2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William</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1b247c647bf_0_2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1b247c647bf_0_2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Abou</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1b247c647bf_0_2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1b247c647bf_0_2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Abou</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1b247c647bf_0_2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1b247c647bf_0_2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William</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1b247c647bf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1b247c647bf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Abou</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1b25d3ccb1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1b25d3ccb1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Abou</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1b25d3ccb12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1b25d3ccb12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Abou</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1b25d3ccb12_0_2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1b25d3ccb12_0_2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William</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1b247c647bf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1b247c647bf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Abou</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1b5d301afd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1b5d301afd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William</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1b5d301afdc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1b5d301afdc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William</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1b25d3ccb12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1b25d3ccb12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William</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1b25d3ccb12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1b25d3ccb12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Abou</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1b247c647bf_0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1b247c647bf_0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Abou</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1b25d3ccb12_0_2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1b25d3ccb12_0_2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Abou</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1b247c647bf_0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1b247c647bf_0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Abou</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1b25d3ccb12_0_2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1b25d3ccb12_0_2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William</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1b5d301afdc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1b5d301afdc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William</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1b247c647bf_0_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1b247c647bf_0_2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William</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p2"/>
          <p:cNvSpPr/>
          <p:nvPr/>
        </p:nvSpPr>
        <p:spPr>
          <a:xfrm>
            <a:off x="0" y="100"/>
            <a:ext cx="9144000" cy="1711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 name="Google Shape;11;p2"/>
          <p:cNvCxnSpPr/>
          <p:nvPr/>
        </p:nvCxnSpPr>
        <p:spPr>
          <a:xfrm>
            <a:off x="641934" y="3597500"/>
            <a:ext cx="390300" cy="0"/>
          </a:xfrm>
          <a:prstGeom prst="straightConnector1">
            <a:avLst/>
          </a:prstGeom>
          <a:noFill/>
          <a:ln cap="flat" cmpd="sng" w="28575">
            <a:solidFill>
              <a:schemeClr val="accent1"/>
            </a:solidFill>
            <a:prstDash val="solid"/>
            <a:round/>
            <a:headEnd len="sm" w="sm" type="none"/>
            <a:tailEnd len="sm" w="sm" type="none"/>
          </a:ln>
        </p:spPr>
      </p:cxnSp>
      <p:sp>
        <p:nvSpPr>
          <p:cNvPr id="12" name="Google Shape;12;p2"/>
          <p:cNvSpPr txBox="1"/>
          <p:nvPr>
            <p:ph type="ctrTitle"/>
          </p:nvPr>
        </p:nvSpPr>
        <p:spPr>
          <a:xfrm>
            <a:off x="512700" y="1893300"/>
            <a:ext cx="8118600" cy="1522800"/>
          </a:xfrm>
          <a:prstGeom prst="rect">
            <a:avLst/>
          </a:prstGeom>
        </p:spPr>
        <p:txBody>
          <a:bodyPr anchorCtr="0" anchor="b" bIns="91425" lIns="91425" spcFirstLastPara="1" rIns="91425" wrap="square" tIns="91425">
            <a:normAutofit/>
          </a:bodyPr>
          <a:lstStyle>
            <a:lvl1pPr lvl="0">
              <a:spcBef>
                <a:spcPts val="0"/>
              </a:spcBef>
              <a:spcAft>
                <a:spcPts val="0"/>
              </a:spcAft>
              <a:buClr>
                <a:schemeClr val="accent1"/>
              </a:buClr>
              <a:buSzPts val="4200"/>
              <a:buNone/>
              <a:defRPr sz="4200">
                <a:solidFill>
                  <a:schemeClr val="accent1"/>
                </a:solidFill>
              </a:defRPr>
            </a:lvl1pPr>
            <a:lvl2pPr lvl="1">
              <a:spcBef>
                <a:spcPts val="0"/>
              </a:spcBef>
              <a:spcAft>
                <a:spcPts val="0"/>
              </a:spcAft>
              <a:buClr>
                <a:schemeClr val="accent1"/>
              </a:buClr>
              <a:buSzPts val="4200"/>
              <a:buNone/>
              <a:defRPr sz="4200">
                <a:solidFill>
                  <a:schemeClr val="accent1"/>
                </a:solidFill>
              </a:defRPr>
            </a:lvl2pPr>
            <a:lvl3pPr lvl="2">
              <a:spcBef>
                <a:spcPts val="0"/>
              </a:spcBef>
              <a:spcAft>
                <a:spcPts val="0"/>
              </a:spcAft>
              <a:buClr>
                <a:schemeClr val="accent1"/>
              </a:buClr>
              <a:buSzPts val="4200"/>
              <a:buNone/>
              <a:defRPr sz="4200">
                <a:solidFill>
                  <a:schemeClr val="accent1"/>
                </a:solidFill>
              </a:defRPr>
            </a:lvl3pPr>
            <a:lvl4pPr lvl="3">
              <a:spcBef>
                <a:spcPts val="0"/>
              </a:spcBef>
              <a:spcAft>
                <a:spcPts val="0"/>
              </a:spcAft>
              <a:buClr>
                <a:schemeClr val="accent1"/>
              </a:buClr>
              <a:buSzPts val="4200"/>
              <a:buNone/>
              <a:defRPr sz="4200">
                <a:solidFill>
                  <a:schemeClr val="accent1"/>
                </a:solidFill>
              </a:defRPr>
            </a:lvl4pPr>
            <a:lvl5pPr lvl="4">
              <a:spcBef>
                <a:spcPts val="0"/>
              </a:spcBef>
              <a:spcAft>
                <a:spcPts val="0"/>
              </a:spcAft>
              <a:buClr>
                <a:schemeClr val="accent1"/>
              </a:buClr>
              <a:buSzPts val="4200"/>
              <a:buNone/>
              <a:defRPr sz="4200">
                <a:solidFill>
                  <a:schemeClr val="accent1"/>
                </a:solidFill>
              </a:defRPr>
            </a:lvl5pPr>
            <a:lvl6pPr lvl="5">
              <a:spcBef>
                <a:spcPts val="0"/>
              </a:spcBef>
              <a:spcAft>
                <a:spcPts val="0"/>
              </a:spcAft>
              <a:buClr>
                <a:schemeClr val="accent1"/>
              </a:buClr>
              <a:buSzPts val="4200"/>
              <a:buNone/>
              <a:defRPr sz="4200">
                <a:solidFill>
                  <a:schemeClr val="accent1"/>
                </a:solidFill>
              </a:defRPr>
            </a:lvl6pPr>
            <a:lvl7pPr lvl="6">
              <a:spcBef>
                <a:spcPts val="0"/>
              </a:spcBef>
              <a:spcAft>
                <a:spcPts val="0"/>
              </a:spcAft>
              <a:buClr>
                <a:schemeClr val="accent1"/>
              </a:buClr>
              <a:buSzPts val="4200"/>
              <a:buNone/>
              <a:defRPr sz="4200">
                <a:solidFill>
                  <a:schemeClr val="accent1"/>
                </a:solidFill>
              </a:defRPr>
            </a:lvl7pPr>
            <a:lvl8pPr lvl="7">
              <a:spcBef>
                <a:spcPts val="0"/>
              </a:spcBef>
              <a:spcAft>
                <a:spcPts val="0"/>
              </a:spcAft>
              <a:buClr>
                <a:schemeClr val="accent1"/>
              </a:buClr>
              <a:buSzPts val="4200"/>
              <a:buNone/>
              <a:defRPr sz="4200">
                <a:solidFill>
                  <a:schemeClr val="accent1"/>
                </a:solidFill>
              </a:defRPr>
            </a:lvl8pPr>
            <a:lvl9pPr lvl="8">
              <a:spcBef>
                <a:spcPts val="0"/>
              </a:spcBef>
              <a:spcAft>
                <a:spcPts val="0"/>
              </a:spcAft>
              <a:buClr>
                <a:schemeClr val="accent1"/>
              </a:buClr>
              <a:buSzPts val="4200"/>
              <a:buNone/>
              <a:defRPr sz="4200">
                <a:solidFill>
                  <a:schemeClr val="accent1"/>
                </a:solidFill>
              </a:defRPr>
            </a:lvl9pPr>
          </a:lstStyle>
          <a:p/>
        </p:txBody>
      </p:sp>
      <p:sp>
        <p:nvSpPr>
          <p:cNvPr id="13" name="Google Shape;13;p2"/>
          <p:cNvSpPr txBox="1"/>
          <p:nvPr>
            <p:ph idx="1" type="subTitle"/>
          </p:nvPr>
        </p:nvSpPr>
        <p:spPr>
          <a:xfrm>
            <a:off x="512700" y="3840639"/>
            <a:ext cx="8118600" cy="7875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accent2"/>
              </a:buClr>
              <a:buSzPts val="2400"/>
              <a:buNone/>
              <a:defRPr sz="2400">
                <a:solidFill>
                  <a:schemeClr val="accent2"/>
                </a:solidFill>
              </a:defRPr>
            </a:lvl1pPr>
            <a:lvl2pPr lvl="1">
              <a:lnSpc>
                <a:spcPct val="100000"/>
              </a:lnSpc>
              <a:spcBef>
                <a:spcPts val="0"/>
              </a:spcBef>
              <a:spcAft>
                <a:spcPts val="0"/>
              </a:spcAft>
              <a:buClr>
                <a:schemeClr val="accent2"/>
              </a:buClr>
              <a:buSzPts val="2400"/>
              <a:buNone/>
              <a:defRPr sz="2400">
                <a:solidFill>
                  <a:schemeClr val="accent2"/>
                </a:solidFill>
              </a:defRPr>
            </a:lvl2pPr>
            <a:lvl3pPr lvl="2">
              <a:lnSpc>
                <a:spcPct val="100000"/>
              </a:lnSpc>
              <a:spcBef>
                <a:spcPts val="0"/>
              </a:spcBef>
              <a:spcAft>
                <a:spcPts val="0"/>
              </a:spcAft>
              <a:buClr>
                <a:schemeClr val="accent2"/>
              </a:buClr>
              <a:buSzPts val="2400"/>
              <a:buNone/>
              <a:defRPr sz="2400">
                <a:solidFill>
                  <a:schemeClr val="accent2"/>
                </a:solidFill>
              </a:defRPr>
            </a:lvl3pPr>
            <a:lvl4pPr lvl="3">
              <a:lnSpc>
                <a:spcPct val="100000"/>
              </a:lnSpc>
              <a:spcBef>
                <a:spcPts val="0"/>
              </a:spcBef>
              <a:spcAft>
                <a:spcPts val="0"/>
              </a:spcAft>
              <a:buClr>
                <a:schemeClr val="accent2"/>
              </a:buClr>
              <a:buSzPts val="2400"/>
              <a:buNone/>
              <a:defRPr sz="2400">
                <a:solidFill>
                  <a:schemeClr val="accent2"/>
                </a:solidFill>
              </a:defRPr>
            </a:lvl4pPr>
            <a:lvl5pPr lvl="4">
              <a:lnSpc>
                <a:spcPct val="100000"/>
              </a:lnSpc>
              <a:spcBef>
                <a:spcPts val="0"/>
              </a:spcBef>
              <a:spcAft>
                <a:spcPts val="0"/>
              </a:spcAft>
              <a:buClr>
                <a:schemeClr val="accent2"/>
              </a:buClr>
              <a:buSzPts val="2400"/>
              <a:buNone/>
              <a:defRPr sz="2400">
                <a:solidFill>
                  <a:schemeClr val="accent2"/>
                </a:solidFill>
              </a:defRPr>
            </a:lvl5pPr>
            <a:lvl6pPr lvl="5">
              <a:lnSpc>
                <a:spcPct val="100000"/>
              </a:lnSpc>
              <a:spcBef>
                <a:spcPts val="0"/>
              </a:spcBef>
              <a:spcAft>
                <a:spcPts val="0"/>
              </a:spcAft>
              <a:buClr>
                <a:schemeClr val="accent2"/>
              </a:buClr>
              <a:buSzPts val="2400"/>
              <a:buNone/>
              <a:defRPr sz="2400">
                <a:solidFill>
                  <a:schemeClr val="accent2"/>
                </a:solidFill>
              </a:defRPr>
            </a:lvl6pPr>
            <a:lvl7pPr lvl="6">
              <a:lnSpc>
                <a:spcPct val="100000"/>
              </a:lnSpc>
              <a:spcBef>
                <a:spcPts val="0"/>
              </a:spcBef>
              <a:spcAft>
                <a:spcPts val="0"/>
              </a:spcAft>
              <a:buClr>
                <a:schemeClr val="accent2"/>
              </a:buClr>
              <a:buSzPts val="2400"/>
              <a:buNone/>
              <a:defRPr sz="2400">
                <a:solidFill>
                  <a:schemeClr val="accent2"/>
                </a:solidFill>
              </a:defRPr>
            </a:lvl7pPr>
            <a:lvl8pPr lvl="7">
              <a:lnSpc>
                <a:spcPct val="100000"/>
              </a:lnSpc>
              <a:spcBef>
                <a:spcPts val="0"/>
              </a:spcBef>
              <a:spcAft>
                <a:spcPts val="0"/>
              </a:spcAft>
              <a:buClr>
                <a:schemeClr val="accent2"/>
              </a:buClr>
              <a:buSzPts val="2400"/>
              <a:buNone/>
              <a:defRPr sz="2400">
                <a:solidFill>
                  <a:schemeClr val="accent2"/>
                </a:solidFill>
              </a:defRPr>
            </a:lvl8pPr>
            <a:lvl9pPr lvl="8">
              <a:lnSpc>
                <a:spcPct val="100000"/>
              </a:lnSpc>
              <a:spcBef>
                <a:spcPts val="0"/>
              </a:spcBef>
              <a:spcAft>
                <a:spcPts val="0"/>
              </a:spcAft>
              <a:buClr>
                <a:schemeClr val="accent2"/>
              </a:buClr>
              <a:buSzPts val="2400"/>
              <a:buNone/>
              <a:defRPr sz="2400">
                <a:solidFill>
                  <a:schemeClr val="accent2"/>
                </a:solidFill>
              </a:defRPr>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9" name="Shape 49"/>
        <p:cNvGrpSpPr/>
        <p:nvPr/>
      </p:nvGrpSpPr>
      <p:grpSpPr>
        <a:xfrm>
          <a:off x="0" y="0"/>
          <a:ext cx="0" cy="0"/>
          <a:chOff x="0" y="0"/>
          <a:chExt cx="0" cy="0"/>
        </a:xfrm>
      </p:grpSpPr>
      <p:sp>
        <p:nvSpPr>
          <p:cNvPr id="50" name="Google Shape;50;p11"/>
          <p:cNvSpPr txBox="1"/>
          <p:nvPr>
            <p:ph hasCustomPrompt="1" type="title"/>
          </p:nvPr>
        </p:nvSpPr>
        <p:spPr>
          <a:xfrm>
            <a:off x="311700" y="1039650"/>
            <a:ext cx="8520600" cy="2106300"/>
          </a:xfrm>
          <a:prstGeom prst="rect">
            <a:avLst/>
          </a:prstGeom>
        </p:spPr>
        <p:txBody>
          <a:bodyPr anchorCtr="0" anchor="b" bIns="91425" lIns="91425" spcFirstLastPara="1" rIns="91425" wrap="square" tIns="91425">
            <a:normAutofit/>
          </a:bodyPr>
          <a:lstStyle>
            <a:lvl1pPr lvl="0" algn="ctr">
              <a:spcBef>
                <a:spcPts val="0"/>
              </a:spcBef>
              <a:spcAft>
                <a:spcPts val="0"/>
              </a:spcAft>
              <a:buSzPts val="14000"/>
              <a:buNone/>
              <a:defRPr b="1" sz="14000"/>
            </a:lvl1pPr>
            <a:lvl2pPr lvl="1" algn="ctr">
              <a:spcBef>
                <a:spcPts val="0"/>
              </a:spcBef>
              <a:spcAft>
                <a:spcPts val="0"/>
              </a:spcAft>
              <a:buSzPts val="14000"/>
              <a:buNone/>
              <a:defRPr b="1" sz="14000"/>
            </a:lvl2pPr>
            <a:lvl3pPr lvl="2" algn="ctr">
              <a:spcBef>
                <a:spcPts val="0"/>
              </a:spcBef>
              <a:spcAft>
                <a:spcPts val="0"/>
              </a:spcAft>
              <a:buSzPts val="14000"/>
              <a:buNone/>
              <a:defRPr b="1" sz="14000"/>
            </a:lvl3pPr>
            <a:lvl4pPr lvl="3" algn="ctr">
              <a:spcBef>
                <a:spcPts val="0"/>
              </a:spcBef>
              <a:spcAft>
                <a:spcPts val="0"/>
              </a:spcAft>
              <a:buSzPts val="14000"/>
              <a:buNone/>
              <a:defRPr b="1" sz="14000"/>
            </a:lvl4pPr>
            <a:lvl5pPr lvl="4" algn="ctr">
              <a:spcBef>
                <a:spcPts val="0"/>
              </a:spcBef>
              <a:spcAft>
                <a:spcPts val="0"/>
              </a:spcAft>
              <a:buSzPts val="14000"/>
              <a:buNone/>
              <a:defRPr b="1" sz="14000"/>
            </a:lvl5pPr>
            <a:lvl6pPr lvl="5" algn="ctr">
              <a:spcBef>
                <a:spcPts val="0"/>
              </a:spcBef>
              <a:spcAft>
                <a:spcPts val="0"/>
              </a:spcAft>
              <a:buSzPts val="14000"/>
              <a:buNone/>
              <a:defRPr b="1" sz="14000"/>
            </a:lvl6pPr>
            <a:lvl7pPr lvl="6" algn="ctr">
              <a:spcBef>
                <a:spcPts val="0"/>
              </a:spcBef>
              <a:spcAft>
                <a:spcPts val="0"/>
              </a:spcAft>
              <a:buSzPts val="14000"/>
              <a:buNone/>
              <a:defRPr b="1" sz="14000"/>
            </a:lvl7pPr>
            <a:lvl8pPr lvl="7" algn="ctr">
              <a:spcBef>
                <a:spcPts val="0"/>
              </a:spcBef>
              <a:spcAft>
                <a:spcPts val="0"/>
              </a:spcAft>
              <a:buSzPts val="14000"/>
              <a:buNone/>
              <a:defRPr b="1" sz="14000"/>
            </a:lvl8pPr>
            <a:lvl9pPr lvl="8" algn="ctr">
              <a:spcBef>
                <a:spcPts val="0"/>
              </a:spcBef>
              <a:spcAft>
                <a:spcPts val="0"/>
              </a:spcAft>
              <a:buSzPts val="14000"/>
              <a:buNone/>
              <a:defRPr b="1" sz="14000"/>
            </a:lvl9pPr>
          </a:lstStyle>
          <a:p>
            <a:r>
              <a:t>xx%</a:t>
            </a:r>
          </a:p>
        </p:txBody>
      </p:sp>
      <p:sp>
        <p:nvSpPr>
          <p:cNvPr id="51" name="Google Shape;51;p11"/>
          <p:cNvSpPr txBox="1"/>
          <p:nvPr>
            <p:ph idx="1" type="body"/>
          </p:nvPr>
        </p:nvSpPr>
        <p:spPr>
          <a:xfrm>
            <a:off x="311700" y="32284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2" name="Google Shape;52;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5" name="Shape 15"/>
        <p:cNvGrpSpPr/>
        <p:nvPr/>
      </p:nvGrpSpPr>
      <p:grpSpPr>
        <a:xfrm>
          <a:off x="0" y="0"/>
          <a:ext cx="0" cy="0"/>
          <a:chOff x="0" y="0"/>
          <a:chExt cx="0" cy="0"/>
        </a:xfrm>
      </p:grpSpPr>
      <p:cxnSp>
        <p:nvCxnSpPr>
          <p:cNvPr id="16" name="Google Shape;16;p3"/>
          <p:cNvCxnSpPr/>
          <p:nvPr/>
        </p:nvCxnSpPr>
        <p:spPr>
          <a:xfrm>
            <a:off x="641934" y="3597500"/>
            <a:ext cx="390300" cy="0"/>
          </a:xfrm>
          <a:prstGeom prst="straightConnector1">
            <a:avLst/>
          </a:prstGeom>
          <a:noFill/>
          <a:ln cap="flat" cmpd="sng" w="28575">
            <a:solidFill>
              <a:schemeClr val="lt2"/>
            </a:solidFill>
            <a:prstDash val="solid"/>
            <a:round/>
            <a:headEnd len="sm" w="sm" type="none"/>
            <a:tailEnd len="sm" w="sm" type="none"/>
          </a:ln>
        </p:spPr>
      </p:cxnSp>
      <p:sp>
        <p:nvSpPr>
          <p:cNvPr id="17" name="Google Shape;17;p3"/>
          <p:cNvSpPr txBox="1"/>
          <p:nvPr>
            <p:ph type="title"/>
          </p:nvPr>
        </p:nvSpPr>
        <p:spPr>
          <a:xfrm>
            <a:off x="512700" y="1893300"/>
            <a:ext cx="8118600" cy="1522800"/>
          </a:xfrm>
          <a:prstGeom prst="rect">
            <a:avLst/>
          </a:prstGeom>
        </p:spPr>
        <p:txBody>
          <a:bodyPr anchorCtr="0" anchor="b" bIns="91425" lIns="91425" spcFirstLastPara="1" rIns="91425" wrap="square" tIns="91425">
            <a:normAutofit/>
          </a:bodyPr>
          <a:lstStyle>
            <a:lvl1pPr lvl="0">
              <a:spcBef>
                <a:spcPts val="0"/>
              </a:spcBef>
              <a:spcAft>
                <a:spcPts val="0"/>
              </a:spcAft>
              <a:buClr>
                <a:schemeClr val="accent1"/>
              </a:buClr>
              <a:buSzPts val="6000"/>
              <a:buNone/>
              <a:defRPr sz="6000">
                <a:solidFill>
                  <a:schemeClr val="accent1"/>
                </a:solidFill>
              </a:defRPr>
            </a:lvl1pPr>
            <a:lvl2pPr lvl="1">
              <a:spcBef>
                <a:spcPts val="0"/>
              </a:spcBef>
              <a:spcAft>
                <a:spcPts val="0"/>
              </a:spcAft>
              <a:buClr>
                <a:schemeClr val="accent1"/>
              </a:buClr>
              <a:buSzPts val="6000"/>
              <a:buNone/>
              <a:defRPr sz="6000">
                <a:solidFill>
                  <a:schemeClr val="accent1"/>
                </a:solidFill>
              </a:defRPr>
            </a:lvl2pPr>
            <a:lvl3pPr lvl="2">
              <a:spcBef>
                <a:spcPts val="0"/>
              </a:spcBef>
              <a:spcAft>
                <a:spcPts val="0"/>
              </a:spcAft>
              <a:buClr>
                <a:schemeClr val="accent1"/>
              </a:buClr>
              <a:buSzPts val="6000"/>
              <a:buNone/>
              <a:defRPr sz="6000">
                <a:solidFill>
                  <a:schemeClr val="accent1"/>
                </a:solidFill>
              </a:defRPr>
            </a:lvl3pPr>
            <a:lvl4pPr lvl="3">
              <a:spcBef>
                <a:spcPts val="0"/>
              </a:spcBef>
              <a:spcAft>
                <a:spcPts val="0"/>
              </a:spcAft>
              <a:buClr>
                <a:schemeClr val="accent1"/>
              </a:buClr>
              <a:buSzPts val="6000"/>
              <a:buNone/>
              <a:defRPr sz="6000">
                <a:solidFill>
                  <a:schemeClr val="accent1"/>
                </a:solidFill>
              </a:defRPr>
            </a:lvl4pPr>
            <a:lvl5pPr lvl="4">
              <a:spcBef>
                <a:spcPts val="0"/>
              </a:spcBef>
              <a:spcAft>
                <a:spcPts val="0"/>
              </a:spcAft>
              <a:buClr>
                <a:schemeClr val="accent1"/>
              </a:buClr>
              <a:buSzPts val="6000"/>
              <a:buNone/>
              <a:defRPr sz="6000">
                <a:solidFill>
                  <a:schemeClr val="accent1"/>
                </a:solidFill>
              </a:defRPr>
            </a:lvl5pPr>
            <a:lvl6pPr lvl="5">
              <a:spcBef>
                <a:spcPts val="0"/>
              </a:spcBef>
              <a:spcAft>
                <a:spcPts val="0"/>
              </a:spcAft>
              <a:buClr>
                <a:schemeClr val="accent1"/>
              </a:buClr>
              <a:buSzPts val="6000"/>
              <a:buNone/>
              <a:defRPr sz="6000">
                <a:solidFill>
                  <a:schemeClr val="accent1"/>
                </a:solidFill>
              </a:defRPr>
            </a:lvl6pPr>
            <a:lvl7pPr lvl="6">
              <a:spcBef>
                <a:spcPts val="0"/>
              </a:spcBef>
              <a:spcAft>
                <a:spcPts val="0"/>
              </a:spcAft>
              <a:buClr>
                <a:schemeClr val="accent1"/>
              </a:buClr>
              <a:buSzPts val="6000"/>
              <a:buNone/>
              <a:defRPr sz="6000">
                <a:solidFill>
                  <a:schemeClr val="accent1"/>
                </a:solidFill>
              </a:defRPr>
            </a:lvl7pPr>
            <a:lvl8pPr lvl="7">
              <a:spcBef>
                <a:spcPts val="0"/>
              </a:spcBef>
              <a:spcAft>
                <a:spcPts val="0"/>
              </a:spcAft>
              <a:buClr>
                <a:schemeClr val="accent1"/>
              </a:buClr>
              <a:buSzPts val="6000"/>
              <a:buNone/>
              <a:defRPr sz="6000">
                <a:solidFill>
                  <a:schemeClr val="accent1"/>
                </a:solidFill>
              </a:defRPr>
            </a:lvl8pPr>
            <a:lvl9pPr lvl="8">
              <a:spcBef>
                <a:spcPts val="0"/>
              </a:spcBef>
              <a:spcAft>
                <a:spcPts val="0"/>
              </a:spcAft>
              <a:buClr>
                <a:schemeClr val="accent1"/>
              </a:buClr>
              <a:buSzPts val="6000"/>
              <a:buNone/>
              <a:defRPr sz="6000">
                <a:solidFill>
                  <a:schemeClr val="accent1"/>
                </a:solidFill>
              </a:defRPr>
            </a:lvl9pPr>
          </a:lstStyle>
          <a:p/>
        </p:txBody>
      </p:sp>
      <p:sp>
        <p:nvSpPr>
          <p:cNvPr id="18" name="Google Shape;18;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sp>
        <p:nvSpPr>
          <p:cNvPr id="20" name="Google Shape;20;p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txBox="1"/>
          <p:nvPr>
            <p:ph type="title"/>
          </p:nvPr>
        </p:nvSpPr>
        <p:spPr>
          <a:xfrm>
            <a:off x="311700" y="445025"/>
            <a:ext cx="8520600" cy="6132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2" name="Google Shape;22;p4"/>
          <p:cNvSpPr txBox="1"/>
          <p:nvPr>
            <p:ph idx="1" type="body"/>
          </p:nvPr>
        </p:nvSpPr>
        <p:spPr>
          <a:xfrm>
            <a:off x="311700" y="1171600"/>
            <a:ext cx="8520600" cy="33972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3" name="Google Shape;23;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txBox="1"/>
          <p:nvPr>
            <p:ph type="title"/>
          </p:nvPr>
        </p:nvSpPr>
        <p:spPr>
          <a:xfrm>
            <a:off x="311700" y="445025"/>
            <a:ext cx="8520600" cy="6132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6" name="Google Shape;26;p5"/>
          <p:cNvSpPr txBox="1"/>
          <p:nvPr>
            <p:ph idx="1" type="body"/>
          </p:nvPr>
        </p:nvSpPr>
        <p:spPr>
          <a:xfrm>
            <a:off x="311700" y="1171675"/>
            <a:ext cx="3999900" cy="33972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7" name="Google Shape;27;p5"/>
          <p:cNvSpPr txBox="1"/>
          <p:nvPr>
            <p:ph idx="2" type="body"/>
          </p:nvPr>
        </p:nvSpPr>
        <p:spPr>
          <a:xfrm>
            <a:off x="4832400" y="1171675"/>
            <a:ext cx="3999900" cy="33972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8" name="Google Shape;28;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 name="Shape 29"/>
        <p:cNvGrpSpPr/>
        <p:nvPr/>
      </p:nvGrpSpPr>
      <p:grpSpPr>
        <a:xfrm>
          <a:off x="0" y="0"/>
          <a:ext cx="0" cy="0"/>
          <a:chOff x="0" y="0"/>
          <a:chExt cx="0" cy="0"/>
        </a:xfrm>
      </p:grpSpPr>
      <p:sp>
        <p:nvSpPr>
          <p:cNvPr id="30" name="Google Shape;30;p6"/>
          <p:cNvSpPr txBox="1"/>
          <p:nvPr>
            <p:ph type="title"/>
          </p:nvPr>
        </p:nvSpPr>
        <p:spPr>
          <a:xfrm>
            <a:off x="311700" y="445025"/>
            <a:ext cx="8520600" cy="6132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1" name="Google Shape;31;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2" name="Shape 32"/>
        <p:cNvGrpSpPr/>
        <p:nvPr/>
      </p:nvGrpSpPr>
      <p:grpSpPr>
        <a:xfrm>
          <a:off x="0" y="0"/>
          <a:ext cx="0" cy="0"/>
          <a:chOff x="0" y="0"/>
          <a:chExt cx="0" cy="0"/>
        </a:xfrm>
      </p:grpSpPr>
      <p:sp>
        <p:nvSpPr>
          <p:cNvPr id="33" name="Google Shape;33;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4" name="Google Shape;34;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5" name="Google Shape;35;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6" name="Shape 36"/>
        <p:cNvGrpSpPr/>
        <p:nvPr/>
      </p:nvGrpSpPr>
      <p:grpSpPr>
        <a:xfrm>
          <a:off x="0" y="0"/>
          <a:ext cx="0" cy="0"/>
          <a:chOff x="0" y="0"/>
          <a:chExt cx="0" cy="0"/>
        </a:xfrm>
      </p:grpSpPr>
      <p:sp>
        <p:nvSpPr>
          <p:cNvPr id="37" name="Google Shape;37;p8"/>
          <p:cNvSpPr txBox="1"/>
          <p:nvPr>
            <p:ph type="title"/>
          </p:nvPr>
        </p:nvSpPr>
        <p:spPr>
          <a:xfrm>
            <a:off x="490250" y="526350"/>
            <a:ext cx="56040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accent1"/>
              </a:buClr>
              <a:buSzPts val="5400"/>
              <a:buNone/>
              <a:defRPr sz="5400">
                <a:solidFill>
                  <a:schemeClr val="accent1"/>
                </a:solidFill>
              </a:defRPr>
            </a:lvl1pPr>
            <a:lvl2pPr lvl="1">
              <a:spcBef>
                <a:spcPts val="0"/>
              </a:spcBef>
              <a:spcAft>
                <a:spcPts val="0"/>
              </a:spcAft>
              <a:buClr>
                <a:schemeClr val="accent1"/>
              </a:buClr>
              <a:buSzPts val="5400"/>
              <a:buNone/>
              <a:defRPr sz="5400">
                <a:solidFill>
                  <a:schemeClr val="accent1"/>
                </a:solidFill>
              </a:defRPr>
            </a:lvl2pPr>
            <a:lvl3pPr lvl="2">
              <a:spcBef>
                <a:spcPts val="0"/>
              </a:spcBef>
              <a:spcAft>
                <a:spcPts val="0"/>
              </a:spcAft>
              <a:buClr>
                <a:schemeClr val="accent1"/>
              </a:buClr>
              <a:buSzPts val="5400"/>
              <a:buNone/>
              <a:defRPr sz="5400">
                <a:solidFill>
                  <a:schemeClr val="accent1"/>
                </a:solidFill>
              </a:defRPr>
            </a:lvl3pPr>
            <a:lvl4pPr lvl="3">
              <a:spcBef>
                <a:spcPts val="0"/>
              </a:spcBef>
              <a:spcAft>
                <a:spcPts val="0"/>
              </a:spcAft>
              <a:buClr>
                <a:schemeClr val="accent1"/>
              </a:buClr>
              <a:buSzPts val="5400"/>
              <a:buNone/>
              <a:defRPr sz="5400">
                <a:solidFill>
                  <a:schemeClr val="accent1"/>
                </a:solidFill>
              </a:defRPr>
            </a:lvl4pPr>
            <a:lvl5pPr lvl="4">
              <a:spcBef>
                <a:spcPts val="0"/>
              </a:spcBef>
              <a:spcAft>
                <a:spcPts val="0"/>
              </a:spcAft>
              <a:buClr>
                <a:schemeClr val="accent1"/>
              </a:buClr>
              <a:buSzPts val="5400"/>
              <a:buNone/>
              <a:defRPr sz="5400">
                <a:solidFill>
                  <a:schemeClr val="accent1"/>
                </a:solidFill>
              </a:defRPr>
            </a:lvl5pPr>
            <a:lvl6pPr lvl="5">
              <a:spcBef>
                <a:spcPts val="0"/>
              </a:spcBef>
              <a:spcAft>
                <a:spcPts val="0"/>
              </a:spcAft>
              <a:buClr>
                <a:schemeClr val="accent1"/>
              </a:buClr>
              <a:buSzPts val="5400"/>
              <a:buNone/>
              <a:defRPr sz="5400">
                <a:solidFill>
                  <a:schemeClr val="accent1"/>
                </a:solidFill>
              </a:defRPr>
            </a:lvl6pPr>
            <a:lvl7pPr lvl="6">
              <a:spcBef>
                <a:spcPts val="0"/>
              </a:spcBef>
              <a:spcAft>
                <a:spcPts val="0"/>
              </a:spcAft>
              <a:buClr>
                <a:schemeClr val="accent1"/>
              </a:buClr>
              <a:buSzPts val="5400"/>
              <a:buNone/>
              <a:defRPr sz="5400">
                <a:solidFill>
                  <a:schemeClr val="accent1"/>
                </a:solidFill>
              </a:defRPr>
            </a:lvl7pPr>
            <a:lvl8pPr lvl="7">
              <a:spcBef>
                <a:spcPts val="0"/>
              </a:spcBef>
              <a:spcAft>
                <a:spcPts val="0"/>
              </a:spcAft>
              <a:buClr>
                <a:schemeClr val="accent1"/>
              </a:buClr>
              <a:buSzPts val="5400"/>
              <a:buNone/>
              <a:defRPr sz="5400">
                <a:solidFill>
                  <a:schemeClr val="accent1"/>
                </a:solidFill>
              </a:defRPr>
            </a:lvl8pPr>
            <a:lvl9pPr lvl="8">
              <a:spcBef>
                <a:spcPts val="0"/>
              </a:spcBef>
              <a:spcAft>
                <a:spcPts val="0"/>
              </a:spcAft>
              <a:buClr>
                <a:schemeClr val="accent1"/>
              </a:buClr>
              <a:buSzPts val="5400"/>
              <a:buNone/>
              <a:defRPr sz="5400">
                <a:solidFill>
                  <a:schemeClr val="accent1"/>
                </a:solidFill>
              </a:defRPr>
            </a:lvl9pPr>
          </a:lstStyle>
          <a:p/>
        </p:txBody>
      </p:sp>
      <p:sp>
        <p:nvSpPr>
          <p:cNvPr id="38" name="Google Shape;38;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p9"/>
          <p:cNvSpPr/>
          <p:nvPr/>
        </p:nvSpPr>
        <p:spPr>
          <a:xfrm>
            <a:off x="4572000" y="-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 name="Google Shape;41;p9"/>
          <p:cNvCxnSpPr/>
          <p:nvPr/>
        </p:nvCxnSpPr>
        <p:spPr>
          <a:xfrm>
            <a:off x="5029675" y="4495500"/>
            <a:ext cx="686400" cy="0"/>
          </a:xfrm>
          <a:prstGeom prst="straightConnector1">
            <a:avLst/>
          </a:prstGeom>
          <a:noFill/>
          <a:ln cap="flat" cmpd="sng" w="19050">
            <a:solidFill>
              <a:schemeClr val="lt2"/>
            </a:solidFill>
            <a:prstDash val="solid"/>
            <a:round/>
            <a:headEnd len="sm" w="sm" type="none"/>
            <a:tailEnd len="sm" w="sm" type="none"/>
          </a:ln>
        </p:spPr>
      </p:cxnSp>
      <p:sp>
        <p:nvSpPr>
          <p:cNvPr id="42" name="Google Shape;42;p9"/>
          <p:cNvSpPr txBox="1"/>
          <p:nvPr>
            <p:ph type="title"/>
          </p:nvPr>
        </p:nvSpPr>
        <p:spPr>
          <a:xfrm>
            <a:off x="265500" y="1382350"/>
            <a:ext cx="4045200" cy="13332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lt2"/>
              </a:buClr>
              <a:buSzPts val="4200"/>
              <a:buNone/>
              <a:defRPr sz="4200">
                <a:solidFill>
                  <a:schemeClr val="lt2"/>
                </a:solidFill>
              </a:defRPr>
            </a:lvl1pPr>
            <a:lvl2pPr lvl="1" algn="ctr">
              <a:spcBef>
                <a:spcPts val="0"/>
              </a:spcBef>
              <a:spcAft>
                <a:spcPts val="0"/>
              </a:spcAft>
              <a:buClr>
                <a:schemeClr val="lt2"/>
              </a:buClr>
              <a:buSzPts val="4200"/>
              <a:buNone/>
              <a:defRPr sz="4200">
                <a:solidFill>
                  <a:schemeClr val="lt2"/>
                </a:solidFill>
              </a:defRPr>
            </a:lvl2pPr>
            <a:lvl3pPr lvl="2" algn="ctr">
              <a:spcBef>
                <a:spcPts val="0"/>
              </a:spcBef>
              <a:spcAft>
                <a:spcPts val="0"/>
              </a:spcAft>
              <a:buClr>
                <a:schemeClr val="lt2"/>
              </a:buClr>
              <a:buSzPts val="4200"/>
              <a:buNone/>
              <a:defRPr sz="4200">
                <a:solidFill>
                  <a:schemeClr val="lt2"/>
                </a:solidFill>
              </a:defRPr>
            </a:lvl3pPr>
            <a:lvl4pPr lvl="3" algn="ctr">
              <a:spcBef>
                <a:spcPts val="0"/>
              </a:spcBef>
              <a:spcAft>
                <a:spcPts val="0"/>
              </a:spcAft>
              <a:buClr>
                <a:schemeClr val="lt2"/>
              </a:buClr>
              <a:buSzPts val="4200"/>
              <a:buNone/>
              <a:defRPr sz="4200">
                <a:solidFill>
                  <a:schemeClr val="lt2"/>
                </a:solidFill>
              </a:defRPr>
            </a:lvl4pPr>
            <a:lvl5pPr lvl="4" algn="ctr">
              <a:spcBef>
                <a:spcPts val="0"/>
              </a:spcBef>
              <a:spcAft>
                <a:spcPts val="0"/>
              </a:spcAft>
              <a:buClr>
                <a:schemeClr val="lt2"/>
              </a:buClr>
              <a:buSzPts val="4200"/>
              <a:buNone/>
              <a:defRPr sz="4200">
                <a:solidFill>
                  <a:schemeClr val="lt2"/>
                </a:solidFill>
              </a:defRPr>
            </a:lvl5pPr>
            <a:lvl6pPr lvl="5" algn="ctr">
              <a:spcBef>
                <a:spcPts val="0"/>
              </a:spcBef>
              <a:spcAft>
                <a:spcPts val="0"/>
              </a:spcAft>
              <a:buClr>
                <a:schemeClr val="lt2"/>
              </a:buClr>
              <a:buSzPts val="4200"/>
              <a:buNone/>
              <a:defRPr sz="4200">
                <a:solidFill>
                  <a:schemeClr val="lt2"/>
                </a:solidFill>
              </a:defRPr>
            </a:lvl6pPr>
            <a:lvl7pPr lvl="6" algn="ctr">
              <a:spcBef>
                <a:spcPts val="0"/>
              </a:spcBef>
              <a:spcAft>
                <a:spcPts val="0"/>
              </a:spcAft>
              <a:buClr>
                <a:schemeClr val="lt2"/>
              </a:buClr>
              <a:buSzPts val="4200"/>
              <a:buNone/>
              <a:defRPr sz="4200">
                <a:solidFill>
                  <a:schemeClr val="lt2"/>
                </a:solidFill>
              </a:defRPr>
            </a:lvl7pPr>
            <a:lvl8pPr lvl="7" algn="ctr">
              <a:spcBef>
                <a:spcPts val="0"/>
              </a:spcBef>
              <a:spcAft>
                <a:spcPts val="0"/>
              </a:spcAft>
              <a:buClr>
                <a:schemeClr val="lt2"/>
              </a:buClr>
              <a:buSzPts val="4200"/>
              <a:buNone/>
              <a:defRPr sz="4200">
                <a:solidFill>
                  <a:schemeClr val="lt2"/>
                </a:solidFill>
              </a:defRPr>
            </a:lvl8pPr>
            <a:lvl9pPr lvl="8" algn="ctr">
              <a:spcBef>
                <a:spcPts val="0"/>
              </a:spcBef>
              <a:spcAft>
                <a:spcPts val="0"/>
              </a:spcAft>
              <a:buClr>
                <a:schemeClr val="lt2"/>
              </a:buClr>
              <a:buSzPts val="4200"/>
              <a:buNone/>
              <a:defRPr sz="4200">
                <a:solidFill>
                  <a:schemeClr val="lt2"/>
                </a:solidFill>
              </a:defRPr>
            </a:lvl9pPr>
          </a:lstStyle>
          <a:p/>
        </p:txBody>
      </p:sp>
      <p:sp>
        <p:nvSpPr>
          <p:cNvPr id="43" name="Google Shape;43;p9"/>
          <p:cNvSpPr txBox="1"/>
          <p:nvPr>
            <p:ph idx="1" type="subTitle"/>
          </p:nvPr>
        </p:nvSpPr>
        <p:spPr>
          <a:xfrm>
            <a:off x="265500" y="27690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4" name="Google Shape;44;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accent1"/>
              </a:buClr>
              <a:buSzPts val="1800"/>
              <a:buChar char="●"/>
              <a:defRPr>
                <a:solidFill>
                  <a:schemeClr val="accent1"/>
                </a:solidFill>
              </a:defRPr>
            </a:lvl1pPr>
            <a:lvl2pPr indent="-317500" lvl="1" marL="914400">
              <a:spcBef>
                <a:spcPts val="0"/>
              </a:spcBef>
              <a:spcAft>
                <a:spcPts val="0"/>
              </a:spcAft>
              <a:buClr>
                <a:schemeClr val="accent1"/>
              </a:buClr>
              <a:buSzPts val="1400"/>
              <a:buChar char="○"/>
              <a:defRPr>
                <a:solidFill>
                  <a:schemeClr val="accent1"/>
                </a:solidFill>
              </a:defRPr>
            </a:lvl2pPr>
            <a:lvl3pPr indent="-317500" lvl="2" marL="1371600">
              <a:spcBef>
                <a:spcPts val="0"/>
              </a:spcBef>
              <a:spcAft>
                <a:spcPts val="0"/>
              </a:spcAft>
              <a:buClr>
                <a:schemeClr val="accent1"/>
              </a:buClr>
              <a:buSzPts val="1400"/>
              <a:buChar char="■"/>
              <a:defRPr>
                <a:solidFill>
                  <a:schemeClr val="accent1"/>
                </a:solidFill>
              </a:defRPr>
            </a:lvl3pPr>
            <a:lvl4pPr indent="-317500" lvl="3" marL="1828800">
              <a:spcBef>
                <a:spcPts val="0"/>
              </a:spcBef>
              <a:spcAft>
                <a:spcPts val="0"/>
              </a:spcAft>
              <a:buClr>
                <a:schemeClr val="accent1"/>
              </a:buClr>
              <a:buSzPts val="1400"/>
              <a:buChar char="●"/>
              <a:defRPr>
                <a:solidFill>
                  <a:schemeClr val="accent1"/>
                </a:solidFill>
              </a:defRPr>
            </a:lvl4pPr>
            <a:lvl5pPr indent="-317500" lvl="4" marL="2286000">
              <a:spcBef>
                <a:spcPts val="0"/>
              </a:spcBef>
              <a:spcAft>
                <a:spcPts val="0"/>
              </a:spcAft>
              <a:buClr>
                <a:schemeClr val="accent1"/>
              </a:buClr>
              <a:buSzPts val="1400"/>
              <a:buChar char="○"/>
              <a:defRPr>
                <a:solidFill>
                  <a:schemeClr val="accent1"/>
                </a:solidFill>
              </a:defRPr>
            </a:lvl5pPr>
            <a:lvl6pPr indent="-317500" lvl="5" marL="2743200">
              <a:spcBef>
                <a:spcPts val="0"/>
              </a:spcBef>
              <a:spcAft>
                <a:spcPts val="0"/>
              </a:spcAft>
              <a:buClr>
                <a:schemeClr val="accent1"/>
              </a:buClr>
              <a:buSzPts val="1400"/>
              <a:buChar char="■"/>
              <a:defRPr>
                <a:solidFill>
                  <a:schemeClr val="accent1"/>
                </a:solidFill>
              </a:defRPr>
            </a:lvl6pPr>
            <a:lvl7pPr indent="-317500" lvl="6" marL="3200400">
              <a:spcBef>
                <a:spcPts val="0"/>
              </a:spcBef>
              <a:spcAft>
                <a:spcPts val="0"/>
              </a:spcAft>
              <a:buClr>
                <a:schemeClr val="accent1"/>
              </a:buClr>
              <a:buSzPts val="1400"/>
              <a:buChar char="●"/>
              <a:defRPr>
                <a:solidFill>
                  <a:schemeClr val="accent1"/>
                </a:solidFill>
              </a:defRPr>
            </a:lvl7pPr>
            <a:lvl8pPr indent="-317500" lvl="7" marL="3657600">
              <a:spcBef>
                <a:spcPts val="0"/>
              </a:spcBef>
              <a:spcAft>
                <a:spcPts val="0"/>
              </a:spcAft>
              <a:buClr>
                <a:schemeClr val="accent1"/>
              </a:buClr>
              <a:buSzPts val="1400"/>
              <a:buChar char="○"/>
              <a:defRPr>
                <a:solidFill>
                  <a:schemeClr val="accent1"/>
                </a:solidFill>
              </a:defRPr>
            </a:lvl8pPr>
            <a:lvl9pPr indent="-317500" lvl="8" marL="4114800">
              <a:spcBef>
                <a:spcPts val="0"/>
              </a:spcBef>
              <a:spcAft>
                <a:spcPts val="0"/>
              </a:spcAft>
              <a:buClr>
                <a:schemeClr val="accent1"/>
              </a:buClr>
              <a:buSzPts val="1400"/>
              <a:buChar char="■"/>
              <a:defRPr>
                <a:solidFill>
                  <a:schemeClr val="accent1"/>
                </a:solidFill>
              </a:defRPr>
            </a:lvl9pPr>
          </a:lstStyle>
          <a:p/>
        </p:txBody>
      </p:sp>
      <p:sp>
        <p:nvSpPr>
          <p:cNvPr id="45" name="Google Shape;45;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6" name="Shape 46"/>
        <p:cNvGrpSpPr/>
        <p:nvPr/>
      </p:nvGrpSpPr>
      <p:grpSpPr>
        <a:xfrm>
          <a:off x="0" y="0"/>
          <a:ext cx="0" cy="0"/>
          <a:chOff x="0" y="0"/>
          <a:chExt cx="0" cy="0"/>
        </a:xfrm>
      </p:grpSpPr>
      <p:sp>
        <p:nvSpPr>
          <p:cNvPr id="47" name="Google Shape;47;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8" name="Google Shape;48;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paperback">
    <p:bg>
      <p:bgPr>
        <a:solidFill>
          <a:schemeClr val="accen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6132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1pPr>
            <a:lvl2pPr lvl="1">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2pPr>
            <a:lvl3pPr lvl="2">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3pPr>
            <a:lvl4pPr lvl="3">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4pPr>
            <a:lvl5pPr lvl="4">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5pPr>
            <a:lvl6pPr lvl="5">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6pPr>
            <a:lvl7pPr lvl="6">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7pPr>
            <a:lvl8pPr lvl="7">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8pPr>
            <a:lvl9pPr lvl="8">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9pPr>
          </a:lstStyle>
          <a:p/>
        </p:txBody>
      </p:sp>
      <p:sp>
        <p:nvSpPr>
          <p:cNvPr id="7" name="Google Shape;7;p1"/>
          <p:cNvSpPr txBox="1"/>
          <p:nvPr>
            <p:ph idx="1" type="body"/>
          </p:nvPr>
        </p:nvSpPr>
        <p:spPr>
          <a:xfrm>
            <a:off x="311700" y="1171600"/>
            <a:ext cx="8520600" cy="33972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1"/>
              </a:buClr>
              <a:buSzPts val="1800"/>
              <a:buFont typeface="Old Standard TT"/>
              <a:buChar char="●"/>
              <a:defRPr sz="1800">
                <a:solidFill>
                  <a:schemeClr val="dk1"/>
                </a:solidFill>
                <a:latin typeface="Old Standard TT"/>
                <a:ea typeface="Old Standard TT"/>
                <a:cs typeface="Old Standard TT"/>
                <a:sym typeface="Old Standard TT"/>
              </a:defRPr>
            </a:lvl1pPr>
            <a:lvl2pPr indent="-317500" lvl="1" marL="9144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2pPr>
            <a:lvl3pPr indent="-317500" lvl="2" marL="13716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3pPr>
            <a:lvl4pPr indent="-317500" lvl="3" marL="18288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4pPr>
            <a:lvl5pPr indent="-317500" lvl="4" marL="22860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5pPr>
            <a:lvl6pPr indent="-317500" lvl="5" marL="27432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6pPr>
            <a:lvl7pPr indent="-317500" lvl="6" marL="32004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7pPr>
            <a:lvl8pPr indent="-317500" lvl="7" marL="36576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8pPr>
            <a:lvl9pPr indent="-317500" lvl="8" marL="41148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1"/>
                </a:solidFill>
                <a:latin typeface="Old Standard TT"/>
                <a:ea typeface="Old Standard TT"/>
                <a:cs typeface="Old Standard TT"/>
                <a:sym typeface="Old Standard TT"/>
              </a:defRPr>
            </a:lvl1pPr>
            <a:lvl2pPr lvl="1" algn="r">
              <a:buNone/>
              <a:defRPr sz="1000">
                <a:solidFill>
                  <a:schemeClr val="dk1"/>
                </a:solidFill>
                <a:latin typeface="Old Standard TT"/>
                <a:ea typeface="Old Standard TT"/>
                <a:cs typeface="Old Standard TT"/>
                <a:sym typeface="Old Standard TT"/>
              </a:defRPr>
            </a:lvl2pPr>
            <a:lvl3pPr lvl="2" algn="r">
              <a:buNone/>
              <a:defRPr sz="1000">
                <a:solidFill>
                  <a:schemeClr val="dk1"/>
                </a:solidFill>
                <a:latin typeface="Old Standard TT"/>
                <a:ea typeface="Old Standard TT"/>
                <a:cs typeface="Old Standard TT"/>
                <a:sym typeface="Old Standard TT"/>
              </a:defRPr>
            </a:lvl3pPr>
            <a:lvl4pPr lvl="3" algn="r">
              <a:buNone/>
              <a:defRPr sz="1000">
                <a:solidFill>
                  <a:schemeClr val="dk1"/>
                </a:solidFill>
                <a:latin typeface="Old Standard TT"/>
                <a:ea typeface="Old Standard TT"/>
                <a:cs typeface="Old Standard TT"/>
                <a:sym typeface="Old Standard TT"/>
              </a:defRPr>
            </a:lvl4pPr>
            <a:lvl5pPr lvl="4" algn="r">
              <a:buNone/>
              <a:defRPr sz="1000">
                <a:solidFill>
                  <a:schemeClr val="dk1"/>
                </a:solidFill>
                <a:latin typeface="Old Standard TT"/>
                <a:ea typeface="Old Standard TT"/>
                <a:cs typeface="Old Standard TT"/>
                <a:sym typeface="Old Standard TT"/>
              </a:defRPr>
            </a:lvl5pPr>
            <a:lvl6pPr lvl="5" algn="r">
              <a:buNone/>
              <a:defRPr sz="1000">
                <a:solidFill>
                  <a:schemeClr val="dk1"/>
                </a:solidFill>
                <a:latin typeface="Old Standard TT"/>
                <a:ea typeface="Old Standard TT"/>
                <a:cs typeface="Old Standard TT"/>
                <a:sym typeface="Old Standard TT"/>
              </a:defRPr>
            </a:lvl6pPr>
            <a:lvl7pPr lvl="6" algn="r">
              <a:buNone/>
              <a:defRPr sz="1000">
                <a:solidFill>
                  <a:schemeClr val="dk1"/>
                </a:solidFill>
                <a:latin typeface="Old Standard TT"/>
                <a:ea typeface="Old Standard TT"/>
                <a:cs typeface="Old Standard TT"/>
                <a:sym typeface="Old Standard TT"/>
              </a:defRPr>
            </a:lvl7pPr>
            <a:lvl8pPr lvl="7" algn="r">
              <a:buNone/>
              <a:defRPr sz="1000">
                <a:solidFill>
                  <a:schemeClr val="dk1"/>
                </a:solidFill>
                <a:latin typeface="Old Standard TT"/>
                <a:ea typeface="Old Standard TT"/>
                <a:cs typeface="Old Standard TT"/>
                <a:sym typeface="Old Standard TT"/>
              </a:defRPr>
            </a:lvl8pPr>
            <a:lvl9pPr lvl="8" algn="r">
              <a:buNone/>
              <a:defRPr sz="1000">
                <a:solidFill>
                  <a:schemeClr val="dk1"/>
                </a:solidFill>
                <a:latin typeface="Old Standard TT"/>
                <a:ea typeface="Old Standard TT"/>
                <a:cs typeface="Old Standard TT"/>
                <a:sym typeface="Old Standard TT"/>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xml"/><Relationship Id="rId3" Type="http://schemas.openxmlformats.org/officeDocument/2006/relationships/image" Target="../media/image1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4.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9.png"/><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11.png"/><Relationship Id="rId4" Type="http://schemas.openxmlformats.org/officeDocument/2006/relationships/image" Target="../media/image3.png"/><Relationship Id="rId5" Type="http://schemas.openxmlformats.org/officeDocument/2006/relationships/image" Target="../media/image1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1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7.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3"/>
          <p:cNvSpPr txBox="1"/>
          <p:nvPr>
            <p:ph type="title"/>
          </p:nvPr>
        </p:nvSpPr>
        <p:spPr>
          <a:xfrm>
            <a:off x="311700" y="850075"/>
            <a:ext cx="3330000" cy="1024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SzPts val="990"/>
              <a:buNone/>
            </a:pPr>
            <a:r>
              <a:rPr b="1" lang="en" sz="2660"/>
              <a:t>Aerial Scene </a:t>
            </a:r>
            <a:r>
              <a:rPr b="1" lang="en" sz="2660"/>
              <a:t>Multi-class Image Classification</a:t>
            </a:r>
            <a:r>
              <a:rPr b="1" lang="en" sz="2660"/>
              <a:t> </a:t>
            </a:r>
            <a:endParaRPr b="1" sz="2660"/>
          </a:p>
        </p:txBody>
      </p:sp>
      <p:sp>
        <p:nvSpPr>
          <p:cNvPr id="60" name="Google Shape;60;p13"/>
          <p:cNvSpPr txBox="1"/>
          <p:nvPr>
            <p:ph idx="1" type="body"/>
          </p:nvPr>
        </p:nvSpPr>
        <p:spPr>
          <a:xfrm>
            <a:off x="311700" y="2243575"/>
            <a:ext cx="3942900" cy="23502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2100"/>
              <a:t>William Simpson</a:t>
            </a:r>
            <a:endParaRPr sz="2100"/>
          </a:p>
          <a:p>
            <a:pPr indent="0" lvl="0" marL="0" rtl="0" algn="l">
              <a:lnSpc>
                <a:spcPct val="100000"/>
              </a:lnSpc>
              <a:spcBef>
                <a:spcPts val="0"/>
              </a:spcBef>
              <a:spcAft>
                <a:spcPts val="0"/>
              </a:spcAft>
              <a:buNone/>
            </a:pPr>
            <a:r>
              <a:rPr lang="en" sz="2100"/>
              <a:t>Abou Keita</a:t>
            </a:r>
            <a:endParaRPr sz="2100"/>
          </a:p>
          <a:p>
            <a:pPr indent="0" lvl="0" marL="0" rtl="0" algn="l">
              <a:spcBef>
                <a:spcPts val="0"/>
              </a:spcBef>
              <a:spcAft>
                <a:spcPts val="0"/>
              </a:spcAft>
              <a:buNone/>
            </a:pPr>
            <a:r>
              <a:t/>
            </a:r>
            <a:endParaRPr sz="2100"/>
          </a:p>
          <a:p>
            <a:pPr indent="0" lvl="0" marL="0" rtl="0" algn="l">
              <a:lnSpc>
                <a:spcPct val="100000"/>
              </a:lnSpc>
              <a:spcBef>
                <a:spcPts val="1200"/>
              </a:spcBef>
              <a:spcAft>
                <a:spcPts val="0"/>
              </a:spcAft>
              <a:buNone/>
            </a:pPr>
            <a:r>
              <a:rPr lang="en" sz="2100"/>
              <a:t>DATA 690</a:t>
            </a:r>
            <a:endParaRPr sz="2100"/>
          </a:p>
          <a:p>
            <a:pPr indent="0" lvl="0" marL="0" rtl="0" algn="l">
              <a:lnSpc>
                <a:spcPct val="100000"/>
              </a:lnSpc>
              <a:spcBef>
                <a:spcPts val="0"/>
              </a:spcBef>
              <a:spcAft>
                <a:spcPts val="0"/>
              </a:spcAft>
              <a:buNone/>
            </a:pPr>
            <a:r>
              <a:rPr lang="en" sz="2100"/>
              <a:t>Practical Deep Learning</a:t>
            </a:r>
            <a:endParaRPr sz="2100"/>
          </a:p>
          <a:p>
            <a:pPr indent="0" lvl="0" marL="0" rtl="0" algn="l">
              <a:lnSpc>
                <a:spcPct val="100000"/>
              </a:lnSpc>
              <a:spcBef>
                <a:spcPts val="0"/>
              </a:spcBef>
              <a:spcAft>
                <a:spcPts val="0"/>
              </a:spcAft>
              <a:buNone/>
            </a:pPr>
            <a:r>
              <a:rPr lang="en" sz="2100"/>
              <a:t>Fall 2022 </a:t>
            </a:r>
            <a:endParaRPr sz="2100"/>
          </a:p>
        </p:txBody>
      </p:sp>
      <p:pic>
        <p:nvPicPr>
          <p:cNvPr id="61" name="Google Shape;61;p13"/>
          <p:cNvPicPr preferRelativeResize="0"/>
          <p:nvPr/>
        </p:nvPicPr>
        <p:blipFill>
          <a:blip r:embed="rId3">
            <a:alphaModFix/>
          </a:blip>
          <a:stretch>
            <a:fillRect/>
          </a:stretch>
        </p:blipFill>
        <p:spPr>
          <a:xfrm>
            <a:off x="3641700" y="859538"/>
            <a:ext cx="5198725" cy="342442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22"/>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ResNet50 Training</a:t>
            </a:r>
            <a:endParaRPr b="1"/>
          </a:p>
        </p:txBody>
      </p:sp>
      <p:pic>
        <p:nvPicPr>
          <p:cNvPr id="133" name="Google Shape;133;p22"/>
          <p:cNvPicPr preferRelativeResize="0"/>
          <p:nvPr/>
        </p:nvPicPr>
        <p:blipFill rotWithShape="1">
          <a:blip r:embed="rId3">
            <a:alphaModFix/>
          </a:blip>
          <a:srcRect b="0" l="0" r="49967" t="0"/>
          <a:stretch/>
        </p:blipFill>
        <p:spPr>
          <a:xfrm>
            <a:off x="596399" y="955425"/>
            <a:ext cx="3112425" cy="2100900"/>
          </a:xfrm>
          <a:prstGeom prst="rect">
            <a:avLst/>
          </a:prstGeom>
          <a:noFill/>
          <a:ln>
            <a:noFill/>
          </a:ln>
        </p:spPr>
      </p:pic>
      <p:pic>
        <p:nvPicPr>
          <p:cNvPr id="134" name="Google Shape;134;p22"/>
          <p:cNvPicPr preferRelativeResize="0"/>
          <p:nvPr/>
        </p:nvPicPr>
        <p:blipFill>
          <a:blip r:embed="rId4">
            <a:alphaModFix/>
          </a:blip>
          <a:stretch>
            <a:fillRect/>
          </a:stretch>
        </p:blipFill>
        <p:spPr>
          <a:xfrm>
            <a:off x="4210050" y="195725"/>
            <a:ext cx="4656000" cy="4798225"/>
          </a:xfrm>
          <a:prstGeom prst="rect">
            <a:avLst/>
          </a:prstGeom>
          <a:noFill/>
          <a:ln>
            <a:noFill/>
          </a:ln>
        </p:spPr>
      </p:pic>
      <p:pic>
        <p:nvPicPr>
          <p:cNvPr id="135" name="Google Shape;135;p22"/>
          <p:cNvPicPr preferRelativeResize="0"/>
          <p:nvPr/>
        </p:nvPicPr>
        <p:blipFill rotWithShape="1">
          <a:blip r:embed="rId3">
            <a:alphaModFix/>
          </a:blip>
          <a:srcRect b="0" l="49967" r="0" t="0"/>
          <a:stretch/>
        </p:blipFill>
        <p:spPr>
          <a:xfrm>
            <a:off x="535124" y="3004925"/>
            <a:ext cx="3112425" cy="21009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3"/>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ResNet50 Testing</a:t>
            </a:r>
            <a:endParaRPr b="1"/>
          </a:p>
        </p:txBody>
      </p:sp>
      <p:pic>
        <p:nvPicPr>
          <p:cNvPr id="141" name="Google Shape;141;p23"/>
          <p:cNvPicPr preferRelativeResize="0"/>
          <p:nvPr/>
        </p:nvPicPr>
        <p:blipFill rotWithShape="1">
          <a:blip r:embed="rId3">
            <a:alphaModFix/>
          </a:blip>
          <a:srcRect b="4964" l="0" r="11000" t="10754"/>
          <a:stretch/>
        </p:blipFill>
        <p:spPr>
          <a:xfrm>
            <a:off x="3361650" y="0"/>
            <a:ext cx="5138958" cy="5193177"/>
          </a:xfrm>
          <a:prstGeom prst="rect">
            <a:avLst/>
          </a:prstGeom>
          <a:noFill/>
          <a:ln>
            <a:noFill/>
          </a:ln>
        </p:spPr>
      </p:pic>
      <p:sp>
        <p:nvSpPr>
          <p:cNvPr id="142" name="Google Shape;142;p23"/>
          <p:cNvSpPr txBox="1"/>
          <p:nvPr/>
        </p:nvSpPr>
        <p:spPr>
          <a:xfrm>
            <a:off x="550775" y="2117425"/>
            <a:ext cx="2217300" cy="1231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solidFill>
                  <a:schemeClr val="dk1"/>
                </a:solidFill>
              </a:rPr>
              <a:t>Overall Test </a:t>
            </a:r>
            <a:endParaRPr b="1" sz="1700">
              <a:solidFill>
                <a:schemeClr val="dk1"/>
              </a:solidFill>
            </a:endParaRPr>
          </a:p>
          <a:p>
            <a:pPr indent="0" lvl="0" marL="0" rtl="0" algn="l">
              <a:spcBef>
                <a:spcPts val="0"/>
              </a:spcBef>
              <a:spcAft>
                <a:spcPts val="0"/>
              </a:spcAft>
              <a:buNone/>
            </a:pPr>
            <a:r>
              <a:rPr b="1" lang="en" sz="1700">
                <a:solidFill>
                  <a:schemeClr val="dk1"/>
                </a:solidFill>
              </a:rPr>
              <a:t>Accuracy: </a:t>
            </a:r>
            <a:endParaRPr b="1" sz="1700">
              <a:solidFill>
                <a:schemeClr val="dk1"/>
              </a:solidFill>
            </a:endParaRPr>
          </a:p>
          <a:p>
            <a:pPr indent="0" lvl="0" marL="0" rtl="0" algn="l">
              <a:spcBef>
                <a:spcPts val="0"/>
              </a:spcBef>
              <a:spcAft>
                <a:spcPts val="0"/>
              </a:spcAft>
              <a:buNone/>
            </a:pPr>
            <a:r>
              <a:t/>
            </a:r>
            <a:endParaRPr b="1" sz="1700">
              <a:solidFill>
                <a:schemeClr val="dk1"/>
              </a:solidFill>
            </a:endParaRPr>
          </a:p>
          <a:p>
            <a:pPr indent="0" lvl="0" marL="0" rtl="0" algn="l">
              <a:spcBef>
                <a:spcPts val="0"/>
              </a:spcBef>
              <a:spcAft>
                <a:spcPts val="0"/>
              </a:spcAft>
              <a:buNone/>
            </a:pPr>
            <a:r>
              <a:rPr b="1" lang="en" sz="1700">
                <a:solidFill>
                  <a:schemeClr val="dk1"/>
                </a:solidFill>
              </a:rPr>
              <a:t>87.13%</a:t>
            </a:r>
            <a:endParaRPr b="1" sz="1700">
              <a:solidFill>
                <a:schemeClr val="dk1"/>
              </a:solidFill>
            </a:endParaRPr>
          </a:p>
        </p:txBody>
      </p:sp>
      <p:pic>
        <p:nvPicPr>
          <p:cNvPr id="143" name="Google Shape;143;p23"/>
          <p:cNvPicPr preferRelativeResize="0"/>
          <p:nvPr/>
        </p:nvPicPr>
        <p:blipFill rotWithShape="1">
          <a:blip r:embed="rId3">
            <a:alphaModFix/>
          </a:blip>
          <a:srcRect b="0" l="90969" r="0" t="0"/>
          <a:stretch/>
        </p:blipFill>
        <p:spPr>
          <a:xfrm>
            <a:off x="8576500" y="84188"/>
            <a:ext cx="421026" cy="497512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24"/>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ResNet50 Prediction</a:t>
            </a:r>
            <a:endParaRPr b="1"/>
          </a:p>
        </p:txBody>
      </p:sp>
      <p:pic>
        <p:nvPicPr>
          <p:cNvPr id="149" name="Google Shape;149;p24"/>
          <p:cNvPicPr preferRelativeResize="0"/>
          <p:nvPr/>
        </p:nvPicPr>
        <p:blipFill rotWithShape="1">
          <a:blip r:embed="rId3">
            <a:alphaModFix/>
          </a:blip>
          <a:srcRect b="0" l="398" r="0" t="2219"/>
          <a:stretch/>
        </p:blipFill>
        <p:spPr>
          <a:xfrm>
            <a:off x="0" y="1569970"/>
            <a:ext cx="9143998" cy="204158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25"/>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VGG16 </a:t>
            </a:r>
            <a:r>
              <a:rPr b="1" lang="en"/>
              <a:t>Training</a:t>
            </a:r>
            <a:endParaRPr b="1"/>
          </a:p>
        </p:txBody>
      </p:sp>
      <p:pic>
        <p:nvPicPr>
          <p:cNvPr id="155" name="Google Shape;155;p25"/>
          <p:cNvPicPr preferRelativeResize="0"/>
          <p:nvPr/>
        </p:nvPicPr>
        <p:blipFill>
          <a:blip r:embed="rId3">
            <a:alphaModFix/>
          </a:blip>
          <a:stretch>
            <a:fillRect/>
          </a:stretch>
        </p:blipFill>
        <p:spPr>
          <a:xfrm>
            <a:off x="3744125" y="409950"/>
            <a:ext cx="5162924" cy="4348400"/>
          </a:xfrm>
          <a:prstGeom prst="rect">
            <a:avLst/>
          </a:prstGeom>
          <a:noFill/>
          <a:ln>
            <a:noFill/>
          </a:ln>
        </p:spPr>
      </p:pic>
      <p:pic>
        <p:nvPicPr>
          <p:cNvPr id="156" name="Google Shape;156;p25"/>
          <p:cNvPicPr preferRelativeResize="0"/>
          <p:nvPr/>
        </p:nvPicPr>
        <p:blipFill rotWithShape="1">
          <a:blip r:embed="rId4">
            <a:alphaModFix/>
          </a:blip>
          <a:srcRect b="0" l="-1360" r="50773" t="0"/>
          <a:stretch/>
        </p:blipFill>
        <p:spPr>
          <a:xfrm>
            <a:off x="623023" y="1058225"/>
            <a:ext cx="2828400" cy="1888300"/>
          </a:xfrm>
          <a:prstGeom prst="rect">
            <a:avLst/>
          </a:prstGeom>
          <a:noFill/>
          <a:ln>
            <a:noFill/>
          </a:ln>
        </p:spPr>
      </p:pic>
      <p:pic>
        <p:nvPicPr>
          <p:cNvPr id="157" name="Google Shape;157;p25"/>
          <p:cNvPicPr preferRelativeResize="0"/>
          <p:nvPr/>
        </p:nvPicPr>
        <p:blipFill rotWithShape="1">
          <a:blip r:embed="rId4">
            <a:alphaModFix/>
          </a:blip>
          <a:srcRect b="0" l="49413" r="0" t="0"/>
          <a:stretch/>
        </p:blipFill>
        <p:spPr>
          <a:xfrm>
            <a:off x="623023" y="3022725"/>
            <a:ext cx="2828400" cy="18883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26"/>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VGG16 Testing</a:t>
            </a:r>
            <a:endParaRPr b="1"/>
          </a:p>
        </p:txBody>
      </p:sp>
      <p:pic>
        <p:nvPicPr>
          <p:cNvPr id="163" name="Google Shape;163;p26"/>
          <p:cNvPicPr preferRelativeResize="0"/>
          <p:nvPr/>
        </p:nvPicPr>
        <p:blipFill rotWithShape="1">
          <a:blip r:embed="rId3">
            <a:alphaModFix/>
          </a:blip>
          <a:srcRect b="6205" l="0" r="10023" t="11605"/>
          <a:stretch/>
        </p:blipFill>
        <p:spPr>
          <a:xfrm>
            <a:off x="3536458" y="48150"/>
            <a:ext cx="5219642" cy="5087398"/>
          </a:xfrm>
          <a:prstGeom prst="rect">
            <a:avLst/>
          </a:prstGeom>
          <a:noFill/>
          <a:ln>
            <a:noFill/>
          </a:ln>
        </p:spPr>
      </p:pic>
      <p:sp>
        <p:nvSpPr>
          <p:cNvPr id="164" name="Google Shape;164;p26"/>
          <p:cNvSpPr txBox="1"/>
          <p:nvPr/>
        </p:nvSpPr>
        <p:spPr>
          <a:xfrm>
            <a:off x="627325" y="2100000"/>
            <a:ext cx="23664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chemeClr val="dk1"/>
                </a:solidFill>
              </a:rPr>
              <a:t>Overall Test Accuracy: </a:t>
            </a:r>
            <a:endParaRPr b="1" sz="1800">
              <a:solidFill>
                <a:schemeClr val="dk1"/>
              </a:solidFill>
            </a:endParaRPr>
          </a:p>
          <a:p>
            <a:pPr indent="0" lvl="0" marL="0" rtl="0" algn="l">
              <a:spcBef>
                <a:spcPts val="0"/>
              </a:spcBef>
              <a:spcAft>
                <a:spcPts val="0"/>
              </a:spcAft>
              <a:buNone/>
            </a:pPr>
            <a:r>
              <a:t/>
            </a:r>
            <a:endParaRPr b="1" sz="1800">
              <a:solidFill>
                <a:schemeClr val="dk1"/>
              </a:solidFill>
            </a:endParaRPr>
          </a:p>
          <a:p>
            <a:pPr indent="0" lvl="0" marL="0" rtl="0" algn="l">
              <a:spcBef>
                <a:spcPts val="0"/>
              </a:spcBef>
              <a:spcAft>
                <a:spcPts val="0"/>
              </a:spcAft>
              <a:buNone/>
            </a:pPr>
            <a:r>
              <a:rPr b="1" lang="en" sz="1800">
                <a:solidFill>
                  <a:schemeClr val="dk1"/>
                </a:solidFill>
              </a:rPr>
              <a:t>77.6%</a:t>
            </a:r>
            <a:endParaRPr b="1" sz="1800">
              <a:solidFill>
                <a:schemeClr val="dk1"/>
              </a:solidFill>
            </a:endParaRPr>
          </a:p>
        </p:txBody>
      </p:sp>
      <p:pic>
        <p:nvPicPr>
          <p:cNvPr id="165" name="Google Shape;165;p26"/>
          <p:cNvPicPr preferRelativeResize="0"/>
          <p:nvPr/>
        </p:nvPicPr>
        <p:blipFill rotWithShape="1">
          <a:blip r:embed="rId3">
            <a:alphaModFix/>
          </a:blip>
          <a:srcRect b="0" l="89252" r="0" t="0"/>
          <a:stretch/>
        </p:blipFill>
        <p:spPr>
          <a:xfrm>
            <a:off x="8566202" y="0"/>
            <a:ext cx="506749" cy="50313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27"/>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VGG16 Prediction</a:t>
            </a:r>
            <a:endParaRPr b="1"/>
          </a:p>
        </p:txBody>
      </p:sp>
      <p:pic>
        <p:nvPicPr>
          <p:cNvPr id="171" name="Google Shape;171;p27"/>
          <p:cNvPicPr preferRelativeResize="0"/>
          <p:nvPr/>
        </p:nvPicPr>
        <p:blipFill rotWithShape="1">
          <a:blip r:embed="rId3">
            <a:alphaModFix/>
          </a:blip>
          <a:srcRect b="2146" l="0" r="0" t="1578"/>
          <a:stretch/>
        </p:blipFill>
        <p:spPr>
          <a:xfrm>
            <a:off x="0" y="1475825"/>
            <a:ext cx="9143999" cy="20165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8"/>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Conclusions</a:t>
            </a:r>
            <a:endParaRPr b="1"/>
          </a:p>
        </p:txBody>
      </p:sp>
      <p:sp>
        <p:nvSpPr>
          <p:cNvPr id="177" name="Google Shape;177;p28"/>
          <p:cNvSpPr txBox="1"/>
          <p:nvPr>
            <p:ph idx="1" type="body"/>
          </p:nvPr>
        </p:nvSpPr>
        <p:spPr>
          <a:xfrm>
            <a:off x="311700" y="1101875"/>
            <a:ext cx="8726400" cy="3872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Which model performs better?</a:t>
            </a:r>
            <a:endParaRPr b="1"/>
          </a:p>
          <a:p>
            <a:pPr indent="-342900" lvl="0" marL="457200" rtl="0" algn="l">
              <a:spcBef>
                <a:spcPts val="1200"/>
              </a:spcBef>
              <a:spcAft>
                <a:spcPts val="0"/>
              </a:spcAft>
              <a:buSzPts val="1800"/>
              <a:buChar char="●"/>
            </a:pPr>
            <a:r>
              <a:rPr lang="en"/>
              <a:t>ResNet50 achieves 87% test accuracy while VGG16 achieves only 77% if trained for the same number of epochs.</a:t>
            </a:r>
            <a:endParaRPr/>
          </a:p>
          <a:p>
            <a:pPr indent="0" lvl="0" marL="0" rtl="0" algn="l">
              <a:spcBef>
                <a:spcPts val="1200"/>
              </a:spcBef>
              <a:spcAft>
                <a:spcPts val="120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29"/>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Conclusions</a:t>
            </a:r>
            <a:endParaRPr b="1"/>
          </a:p>
        </p:txBody>
      </p:sp>
      <p:sp>
        <p:nvSpPr>
          <p:cNvPr id="183" name="Google Shape;183;p29"/>
          <p:cNvSpPr txBox="1"/>
          <p:nvPr>
            <p:ph idx="1" type="body"/>
          </p:nvPr>
        </p:nvSpPr>
        <p:spPr>
          <a:xfrm>
            <a:off x="311700" y="1101875"/>
            <a:ext cx="8726400" cy="3872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Which model performs better?</a:t>
            </a:r>
            <a:endParaRPr b="1"/>
          </a:p>
          <a:p>
            <a:pPr indent="-342900" lvl="0" marL="457200" rtl="0" algn="l">
              <a:spcBef>
                <a:spcPts val="1200"/>
              </a:spcBef>
              <a:spcAft>
                <a:spcPts val="0"/>
              </a:spcAft>
              <a:buSzPts val="1800"/>
              <a:buChar char="●"/>
            </a:pPr>
            <a:r>
              <a:rPr lang="en"/>
              <a:t>ResNet50 achieves 87% test accuracy while VGG16 achieves only 77% if trained for the same number of epochs.</a:t>
            </a:r>
            <a:endParaRPr/>
          </a:p>
          <a:p>
            <a:pPr indent="0" lvl="0" marL="0" rtl="0" algn="l">
              <a:spcBef>
                <a:spcPts val="1200"/>
              </a:spcBef>
              <a:spcAft>
                <a:spcPts val="0"/>
              </a:spcAft>
              <a:buNone/>
            </a:pPr>
            <a:r>
              <a:rPr b="1" lang="en"/>
              <a:t>What class does the model perform best on? </a:t>
            </a:r>
            <a:endParaRPr b="1"/>
          </a:p>
          <a:p>
            <a:pPr indent="-342900" lvl="0" marL="457200" rtl="0" algn="l">
              <a:spcBef>
                <a:spcPts val="1200"/>
              </a:spcBef>
              <a:spcAft>
                <a:spcPts val="0"/>
              </a:spcAft>
              <a:buSzPts val="1800"/>
              <a:buChar char="●"/>
            </a:pPr>
            <a:r>
              <a:rPr lang="en"/>
              <a:t>ResNet50 perform best on Beach, Mountain, Parking and Viaduct classes with 100% accuracy</a:t>
            </a:r>
            <a:endParaRPr/>
          </a:p>
          <a:p>
            <a:pPr indent="-342900" lvl="0" marL="457200" rtl="0" algn="l">
              <a:spcBef>
                <a:spcPts val="0"/>
              </a:spcBef>
              <a:spcAft>
                <a:spcPts val="0"/>
              </a:spcAft>
              <a:buSzPts val="1800"/>
              <a:buChar char="●"/>
            </a:pPr>
            <a:r>
              <a:rPr lang="en"/>
              <a:t>VGG16 model performs best on Viaduct (100%), Storage Tank (98%), Parking (97%),  Mountain(96%), Baseball Field (97%),  and Beach (90%) classes</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30"/>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Conclusions</a:t>
            </a:r>
            <a:endParaRPr b="1"/>
          </a:p>
        </p:txBody>
      </p:sp>
      <p:sp>
        <p:nvSpPr>
          <p:cNvPr id="189" name="Google Shape;189;p30"/>
          <p:cNvSpPr txBox="1"/>
          <p:nvPr>
            <p:ph idx="1" type="body"/>
          </p:nvPr>
        </p:nvSpPr>
        <p:spPr>
          <a:xfrm>
            <a:off x="311700" y="991400"/>
            <a:ext cx="8726400" cy="39828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b="1" lang="en"/>
              <a:t>Which model performs better?</a:t>
            </a:r>
            <a:endParaRPr b="1"/>
          </a:p>
          <a:p>
            <a:pPr indent="-325755" lvl="0" marL="457200" rtl="0" algn="l">
              <a:spcBef>
                <a:spcPts val="1200"/>
              </a:spcBef>
              <a:spcAft>
                <a:spcPts val="0"/>
              </a:spcAft>
              <a:buSzPct val="100000"/>
              <a:buChar char="●"/>
            </a:pPr>
            <a:r>
              <a:rPr lang="en"/>
              <a:t>ResNet50 achieves 87% test accuracy while VGG16 achieves only 77% if trained for the same number of epochs.</a:t>
            </a:r>
            <a:endParaRPr/>
          </a:p>
          <a:p>
            <a:pPr indent="0" lvl="0" marL="0" rtl="0" algn="l">
              <a:spcBef>
                <a:spcPts val="1200"/>
              </a:spcBef>
              <a:spcAft>
                <a:spcPts val="0"/>
              </a:spcAft>
              <a:buNone/>
            </a:pPr>
            <a:r>
              <a:rPr b="1" lang="en"/>
              <a:t>What class does the model perform best on? </a:t>
            </a:r>
            <a:endParaRPr b="1"/>
          </a:p>
          <a:p>
            <a:pPr indent="-325755" lvl="0" marL="457200" rtl="0" algn="l">
              <a:spcBef>
                <a:spcPts val="1200"/>
              </a:spcBef>
              <a:spcAft>
                <a:spcPts val="0"/>
              </a:spcAft>
              <a:buSzPct val="100000"/>
              <a:buChar char="●"/>
            </a:pPr>
            <a:r>
              <a:rPr lang="en"/>
              <a:t>ResNet50 perform best on Beach, Mountain, Parking and Viaduct classes with 100% accuracy, </a:t>
            </a:r>
            <a:endParaRPr/>
          </a:p>
          <a:p>
            <a:pPr indent="-325755" lvl="0" marL="457200" rtl="0" algn="l">
              <a:spcBef>
                <a:spcPts val="0"/>
              </a:spcBef>
              <a:spcAft>
                <a:spcPts val="0"/>
              </a:spcAft>
              <a:buSzPct val="100000"/>
              <a:buChar char="●"/>
            </a:pPr>
            <a:r>
              <a:rPr lang="en"/>
              <a:t>VGG16 model performs best on Viaduct (100%), Storage Tank (98%), Parking (97%),  Mountain(96%), Baseball Field (97%), and Beach (90%) classes</a:t>
            </a:r>
            <a:endParaRPr/>
          </a:p>
          <a:p>
            <a:pPr indent="0" lvl="0" marL="0" rtl="0" algn="l">
              <a:spcBef>
                <a:spcPts val="1200"/>
              </a:spcBef>
              <a:spcAft>
                <a:spcPts val="0"/>
              </a:spcAft>
              <a:buNone/>
            </a:pPr>
            <a:r>
              <a:rPr b="1" lang="en"/>
              <a:t>What class does it struggle to predict?</a:t>
            </a:r>
            <a:endParaRPr b="1"/>
          </a:p>
          <a:p>
            <a:pPr indent="-325755" lvl="0" marL="457200" rtl="0" algn="l">
              <a:spcBef>
                <a:spcPts val="1200"/>
              </a:spcBef>
              <a:spcAft>
                <a:spcPts val="0"/>
              </a:spcAft>
              <a:buSzPct val="100000"/>
              <a:buChar char="●"/>
            </a:pPr>
            <a:r>
              <a:rPr lang="en"/>
              <a:t>ResNet50 struggles with Square, School, Railway Station, and Resort classes that are below 70%.</a:t>
            </a:r>
            <a:endParaRPr/>
          </a:p>
          <a:p>
            <a:pPr indent="-325755" lvl="0" marL="457200" rtl="0" algn="l">
              <a:spcBef>
                <a:spcPts val="0"/>
              </a:spcBef>
              <a:spcAft>
                <a:spcPts val="0"/>
              </a:spcAft>
              <a:buSzPct val="100000"/>
              <a:buChar char="●"/>
            </a:pPr>
            <a:r>
              <a:rPr lang="en"/>
              <a:t>The VGG16 struggles with Airport, Bareland, Church, Commercial, Farmland, Industrial, Meadow, Park, Railway Station, and Stadium with less than 80 %. The worst performing classes are Resort, School, and Square.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31"/>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Utility of Deep Learning for Industry</a:t>
            </a:r>
            <a:endParaRPr b="1"/>
          </a:p>
        </p:txBody>
      </p:sp>
      <p:sp>
        <p:nvSpPr>
          <p:cNvPr id="195" name="Google Shape;195;p31"/>
          <p:cNvSpPr txBox="1"/>
          <p:nvPr>
            <p:ph idx="1" type="body"/>
          </p:nvPr>
        </p:nvSpPr>
        <p:spPr>
          <a:xfrm>
            <a:off x="311700" y="1171600"/>
            <a:ext cx="8520600" cy="3397200"/>
          </a:xfrm>
          <a:prstGeom prst="rect">
            <a:avLst/>
          </a:prstGeom>
        </p:spPr>
        <p:txBody>
          <a:bodyPr anchorCtr="0" anchor="t" bIns="91425" lIns="91425" spcFirstLastPara="1" rIns="91425" wrap="square" tIns="91425">
            <a:normAutofit/>
          </a:bodyPr>
          <a:lstStyle/>
          <a:p>
            <a:pPr indent="-368300" lvl="0" marL="457200" rtl="0" algn="l">
              <a:spcBef>
                <a:spcPts val="0"/>
              </a:spcBef>
              <a:spcAft>
                <a:spcPts val="0"/>
              </a:spcAft>
              <a:buSzPts val="2200"/>
              <a:buChar char="●"/>
            </a:pPr>
            <a:r>
              <a:rPr lang="en" sz="2200"/>
              <a:t>Volume and velocity of the production of satellite imagery</a:t>
            </a:r>
            <a:endParaRPr sz="2200"/>
          </a:p>
          <a:p>
            <a:pPr indent="-368300" lvl="0" marL="457200" rtl="0" algn="l">
              <a:spcBef>
                <a:spcPts val="0"/>
              </a:spcBef>
              <a:spcAft>
                <a:spcPts val="0"/>
              </a:spcAft>
              <a:buSzPts val="2200"/>
              <a:buChar char="●"/>
            </a:pPr>
            <a:r>
              <a:rPr lang="en" sz="2200"/>
              <a:t>High resolution satellite imagery </a:t>
            </a:r>
            <a:endParaRPr sz="2200"/>
          </a:p>
          <a:p>
            <a:pPr indent="-368300" lvl="0" marL="457200" rtl="0" algn="l">
              <a:spcBef>
                <a:spcPts val="0"/>
              </a:spcBef>
              <a:spcAft>
                <a:spcPts val="0"/>
              </a:spcAft>
              <a:buSzPts val="2200"/>
              <a:buChar char="●"/>
            </a:pPr>
            <a:r>
              <a:rPr lang="en" sz="2200"/>
              <a:t>Deployment of </a:t>
            </a:r>
            <a:r>
              <a:rPr lang="en" sz="2200"/>
              <a:t>aerial</a:t>
            </a:r>
            <a:r>
              <a:rPr lang="en" sz="2200"/>
              <a:t> scene multi-class </a:t>
            </a:r>
            <a:r>
              <a:rPr lang="en" sz="2200"/>
              <a:t>classification</a:t>
            </a:r>
            <a:r>
              <a:rPr lang="en" sz="2200"/>
              <a:t> model for real-time inference</a:t>
            </a:r>
            <a:endParaRPr sz="2200"/>
          </a:p>
          <a:p>
            <a:pPr indent="-368300" lvl="0" marL="457200" rtl="0" algn="l">
              <a:spcBef>
                <a:spcPts val="0"/>
              </a:spcBef>
              <a:spcAft>
                <a:spcPts val="0"/>
              </a:spcAft>
              <a:buSzPts val="2200"/>
              <a:buChar char="●"/>
            </a:pPr>
            <a:r>
              <a:rPr lang="en" sz="2200"/>
              <a:t>Example applications:</a:t>
            </a:r>
            <a:endParaRPr sz="1800"/>
          </a:p>
          <a:p>
            <a:pPr indent="-342900" lvl="1" marL="914400" rtl="0" algn="l">
              <a:spcBef>
                <a:spcPts val="0"/>
              </a:spcBef>
              <a:spcAft>
                <a:spcPts val="0"/>
              </a:spcAft>
              <a:buSzPts val="1800"/>
              <a:buChar char="○"/>
            </a:pPr>
            <a:r>
              <a:rPr lang="en" sz="1800"/>
              <a:t>GPS mapping technology</a:t>
            </a:r>
            <a:endParaRPr sz="1800"/>
          </a:p>
          <a:p>
            <a:pPr indent="-342900" lvl="1" marL="914400" rtl="0" algn="l">
              <a:spcBef>
                <a:spcPts val="0"/>
              </a:spcBef>
              <a:spcAft>
                <a:spcPts val="0"/>
              </a:spcAft>
              <a:buSzPts val="1800"/>
              <a:buChar char="○"/>
            </a:pPr>
            <a:r>
              <a:rPr lang="en" sz="1800"/>
              <a:t>Climate impact modeling</a:t>
            </a:r>
            <a:endParaRPr sz="1800"/>
          </a:p>
          <a:p>
            <a:pPr indent="-342900" lvl="1" marL="914400" rtl="0" algn="l">
              <a:spcBef>
                <a:spcPts val="0"/>
              </a:spcBef>
              <a:spcAft>
                <a:spcPts val="0"/>
              </a:spcAft>
              <a:buSzPts val="1800"/>
              <a:buChar char="○"/>
            </a:pPr>
            <a:r>
              <a:rPr lang="en" sz="1800"/>
              <a:t>Movements of refugee communities and displaced peoples</a:t>
            </a:r>
            <a:endParaRPr sz="1800"/>
          </a:p>
          <a:p>
            <a:pPr indent="-342900" lvl="1" marL="914400" rtl="0" algn="l">
              <a:spcBef>
                <a:spcPts val="0"/>
              </a:spcBef>
              <a:spcAft>
                <a:spcPts val="0"/>
              </a:spcAft>
              <a:buSzPts val="1800"/>
              <a:buChar char="○"/>
            </a:pPr>
            <a:r>
              <a:rPr lang="en" sz="1800"/>
              <a:t>Reconnaissance and intelligence</a:t>
            </a:r>
            <a:r>
              <a:rPr lang="en" sz="1800"/>
              <a:t>  </a:t>
            </a:r>
            <a:endParaRPr sz="18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4"/>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Background</a:t>
            </a:r>
            <a:endParaRPr b="1"/>
          </a:p>
        </p:txBody>
      </p:sp>
      <p:sp>
        <p:nvSpPr>
          <p:cNvPr id="67" name="Google Shape;67;p14"/>
          <p:cNvSpPr txBox="1"/>
          <p:nvPr>
            <p:ph idx="1" type="body"/>
          </p:nvPr>
        </p:nvSpPr>
        <p:spPr>
          <a:xfrm>
            <a:off x="311700" y="1171600"/>
            <a:ext cx="8520600" cy="3397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AID is a new large-scale aerial image dataset:</a:t>
            </a:r>
            <a:endParaRPr/>
          </a:p>
          <a:p>
            <a:pPr indent="-342900" lvl="0" marL="457200" rtl="0" algn="l">
              <a:spcBef>
                <a:spcPts val="1200"/>
              </a:spcBef>
              <a:spcAft>
                <a:spcPts val="0"/>
              </a:spcAft>
              <a:buSzPts val="1800"/>
              <a:buChar char="●"/>
            </a:pPr>
            <a:r>
              <a:rPr lang="en"/>
              <a:t>Collected sample images from Google Earth imagery.</a:t>
            </a:r>
            <a:endParaRPr/>
          </a:p>
          <a:p>
            <a:pPr indent="-342900" lvl="0" marL="457200" rtl="0" algn="l">
              <a:spcBef>
                <a:spcPts val="0"/>
              </a:spcBef>
              <a:spcAft>
                <a:spcPts val="0"/>
              </a:spcAft>
              <a:buSzPts val="1800"/>
              <a:buChar char="●"/>
            </a:pPr>
            <a:r>
              <a:rPr lang="en"/>
              <a:t>Post-processed using RGB renderings from the original optical aerial images, it has proven that there is no significant difference between the Google Earth images with the real optical aerial images even in the pixel-level land use/cover mapping. Thus, the Google Earth images can also be used as aerial images for evaluating scene classification algorithms.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32"/>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Challenges</a:t>
            </a:r>
            <a:endParaRPr b="1"/>
          </a:p>
        </p:txBody>
      </p:sp>
      <p:sp>
        <p:nvSpPr>
          <p:cNvPr id="201" name="Google Shape;201;p32"/>
          <p:cNvSpPr txBox="1"/>
          <p:nvPr>
            <p:ph idx="1" type="body"/>
          </p:nvPr>
        </p:nvSpPr>
        <p:spPr>
          <a:xfrm>
            <a:off x="311700" y="1171600"/>
            <a:ext cx="8520600" cy="33972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Reduction of batch size to avoid out of memory errors</a:t>
            </a:r>
            <a:endParaRPr/>
          </a:p>
          <a:p>
            <a:pPr indent="-342900" lvl="0" marL="457200" rtl="0" algn="l">
              <a:spcBef>
                <a:spcPts val="0"/>
              </a:spcBef>
              <a:spcAft>
                <a:spcPts val="0"/>
              </a:spcAft>
              <a:buSzPts val="1800"/>
              <a:buChar char="●"/>
            </a:pPr>
            <a:r>
              <a:rPr lang="en"/>
              <a:t>Reduction of large images sizes (600x600 original images to 200x200)</a:t>
            </a:r>
            <a:endParaRPr/>
          </a:p>
          <a:p>
            <a:pPr indent="0" lvl="0" marL="457200" rtl="0" algn="l">
              <a:spcBef>
                <a:spcPts val="1200"/>
              </a:spcBef>
              <a:spcAft>
                <a:spcPts val="0"/>
              </a:spcAft>
              <a:buNone/>
            </a:pPr>
            <a:r>
              <a:t/>
            </a:r>
            <a:endParaRPr/>
          </a:p>
          <a:p>
            <a:pPr indent="0" lvl="0" marL="0" rtl="0" algn="l">
              <a:spcBef>
                <a:spcPts val="1200"/>
              </a:spcBef>
              <a:spcAft>
                <a:spcPts val="120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33"/>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Challenges</a:t>
            </a:r>
            <a:endParaRPr b="1"/>
          </a:p>
        </p:txBody>
      </p:sp>
      <p:sp>
        <p:nvSpPr>
          <p:cNvPr id="207" name="Google Shape;207;p33"/>
          <p:cNvSpPr txBox="1"/>
          <p:nvPr>
            <p:ph idx="1" type="body"/>
          </p:nvPr>
        </p:nvSpPr>
        <p:spPr>
          <a:xfrm>
            <a:off x="311700" y="1171600"/>
            <a:ext cx="8520600" cy="33972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Reduction of batch size to avoid out of memory errors</a:t>
            </a:r>
            <a:endParaRPr/>
          </a:p>
          <a:p>
            <a:pPr indent="-342900" lvl="0" marL="457200" rtl="0" algn="l">
              <a:spcBef>
                <a:spcPts val="0"/>
              </a:spcBef>
              <a:spcAft>
                <a:spcPts val="0"/>
              </a:spcAft>
              <a:buSzPts val="1800"/>
              <a:buChar char="●"/>
            </a:pPr>
            <a:r>
              <a:rPr lang="en"/>
              <a:t>Reduction of large images sizes (600x600 original images to 200x200)</a:t>
            </a:r>
            <a:endParaRPr/>
          </a:p>
          <a:p>
            <a:pPr indent="0" lvl="0" marL="457200" rtl="0" algn="l">
              <a:spcBef>
                <a:spcPts val="1200"/>
              </a:spcBef>
              <a:spcAft>
                <a:spcPts val="0"/>
              </a:spcAft>
              <a:buNone/>
            </a:pPr>
            <a:r>
              <a:t/>
            </a:r>
            <a:endParaRPr/>
          </a:p>
          <a:p>
            <a:pPr indent="0" lvl="0" marL="0" rtl="0" algn="l">
              <a:spcBef>
                <a:spcPts val="1200"/>
              </a:spcBef>
              <a:spcAft>
                <a:spcPts val="0"/>
              </a:spcAft>
              <a:buNone/>
            </a:pPr>
            <a:r>
              <a:t/>
            </a:r>
            <a:endParaRPr/>
          </a:p>
          <a:p>
            <a:pPr indent="-342900" lvl="0" marL="457200" rtl="0" algn="l">
              <a:spcBef>
                <a:spcPts val="1200"/>
              </a:spcBef>
              <a:spcAft>
                <a:spcPts val="0"/>
              </a:spcAft>
              <a:buSzPts val="1800"/>
              <a:buChar char="●"/>
            </a:pPr>
            <a:r>
              <a:rPr lang="en"/>
              <a:t>Balance Classes</a:t>
            </a:r>
            <a:endParaRPr/>
          </a:p>
          <a:p>
            <a:pPr indent="-342900" lvl="0" marL="457200" rtl="0" algn="l">
              <a:spcBef>
                <a:spcPts val="0"/>
              </a:spcBef>
              <a:spcAft>
                <a:spcPts val="0"/>
              </a:spcAft>
              <a:buSzPts val="1800"/>
              <a:buChar char="●"/>
            </a:pPr>
            <a:r>
              <a:rPr lang="en"/>
              <a:t>Additional hyperparameter tuning and training</a:t>
            </a:r>
            <a:endParaRPr/>
          </a:p>
          <a:p>
            <a:pPr indent="-342900" lvl="0" marL="457200" rtl="0" algn="l">
              <a:spcBef>
                <a:spcPts val="0"/>
              </a:spcBef>
              <a:spcAft>
                <a:spcPts val="0"/>
              </a:spcAft>
              <a:buSzPts val="1800"/>
              <a:buChar char="●"/>
            </a:pPr>
            <a:r>
              <a:rPr lang="en"/>
              <a:t>Additional exploration of creating a CNN trained from scratch</a:t>
            </a:r>
            <a:endParaRPr/>
          </a:p>
        </p:txBody>
      </p:sp>
      <p:sp>
        <p:nvSpPr>
          <p:cNvPr id="208" name="Google Shape;208;p33"/>
          <p:cNvSpPr txBox="1"/>
          <p:nvPr>
            <p:ph type="title"/>
          </p:nvPr>
        </p:nvSpPr>
        <p:spPr>
          <a:xfrm>
            <a:off x="356125" y="2393750"/>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Future Directions</a:t>
            </a:r>
            <a:endParaRPr b="1"/>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34"/>
          <p:cNvSpPr txBox="1"/>
          <p:nvPr>
            <p:ph idx="1" type="body"/>
          </p:nvPr>
        </p:nvSpPr>
        <p:spPr>
          <a:xfrm>
            <a:off x="208800" y="709250"/>
            <a:ext cx="8726400" cy="38724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b="1" sz="3000"/>
          </a:p>
          <a:p>
            <a:pPr indent="0" lvl="0" marL="0" rtl="0" algn="ctr">
              <a:spcBef>
                <a:spcPts val="1200"/>
              </a:spcBef>
              <a:spcAft>
                <a:spcPts val="0"/>
              </a:spcAft>
              <a:buNone/>
            </a:pPr>
            <a:r>
              <a:t/>
            </a:r>
            <a:endParaRPr b="1" sz="3000"/>
          </a:p>
          <a:p>
            <a:pPr indent="0" lvl="0" marL="0" rtl="0" algn="ctr">
              <a:spcBef>
                <a:spcPts val="1200"/>
              </a:spcBef>
              <a:spcAft>
                <a:spcPts val="1200"/>
              </a:spcAft>
              <a:buNone/>
            </a:pPr>
            <a:r>
              <a:rPr b="1" lang="en" sz="3000"/>
              <a:t>Questions?</a:t>
            </a:r>
            <a:endParaRPr b="1" sz="30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5"/>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Background</a:t>
            </a:r>
            <a:endParaRPr b="1"/>
          </a:p>
        </p:txBody>
      </p:sp>
      <p:sp>
        <p:nvSpPr>
          <p:cNvPr id="73" name="Google Shape;73;p15"/>
          <p:cNvSpPr txBox="1"/>
          <p:nvPr>
            <p:ph idx="1" type="body"/>
          </p:nvPr>
        </p:nvSpPr>
        <p:spPr>
          <a:xfrm>
            <a:off x="311700" y="1171600"/>
            <a:ext cx="8520600" cy="3397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AID is a new large-scale aerial image dataset:</a:t>
            </a:r>
            <a:endParaRPr/>
          </a:p>
          <a:p>
            <a:pPr indent="-342900" lvl="0" marL="457200" rtl="0" algn="l">
              <a:spcBef>
                <a:spcPts val="1200"/>
              </a:spcBef>
              <a:spcAft>
                <a:spcPts val="0"/>
              </a:spcAft>
              <a:buSzPts val="1800"/>
              <a:buChar char="●"/>
            </a:pPr>
            <a:r>
              <a:rPr lang="en"/>
              <a:t>Images in AID are multi-source, as Google Earth images are from different remote imaging sensors.</a:t>
            </a:r>
            <a:endParaRPr/>
          </a:p>
          <a:p>
            <a:pPr indent="-342900" lvl="0" marL="457200" rtl="0" algn="l">
              <a:spcBef>
                <a:spcPts val="0"/>
              </a:spcBef>
              <a:spcAft>
                <a:spcPts val="0"/>
              </a:spcAft>
              <a:buSzPts val="1800"/>
              <a:buChar char="●"/>
            </a:pPr>
            <a:r>
              <a:rPr lang="en"/>
              <a:t>All the sample images per each class in AID are carefully chosen from different countries and regions around the world, mainly in China, the United States, England, France, Italy, Japan, Germany, etc., and they are extracted at different time and seasons under different imaging conditions, which increases the intra-class diversities of the data.</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6"/>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Sample Images from each class</a:t>
            </a:r>
            <a:endParaRPr b="1"/>
          </a:p>
        </p:txBody>
      </p:sp>
      <p:pic>
        <p:nvPicPr>
          <p:cNvPr id="79" name="Google Shape;79;p16"/>
          <p:cNvPicPr preferRelativeResize="0"/>
          <p:nvPr/>
        </p:nvPicPr>
        <p:blipFill>
          <a:blip r:embed="rId3">
            <a:alphaModFix/>
          </a:blip>
          <a:stretch>
            <a:fillRect/>
          </a:stretch>
        </p:blipFill>
        <p:spPr>
          <a:xfrm>
            <a:off x="285750" y="1112175"/>
            <a:ext cx="4393551" cy="2391375"/>
          </a:xfrm>
          <a:prstGeom prst="rect">
            <a:avLst/>
          </a:prstGeom>
          <a:noFill/>
          <a:ln>
            <a:noFill/>
          </a:ln>
        </p:spPr>
      </p:pic>
      <p:pic>
        <p:nvPicPr>
          <p:cNvPr id="80" name="Google Shape;80;p16"/>
          <p:cNvPicPr preferRelativeResize="0"/>
          <p:nvPr/>
        </p:nvPicPr>
        <p:blipFill>
          <a:blip r:embed="rId4">
            <a:alphaModFix/>
          </a:blip>
          <a:stretch>
            <a:fillRect/>
          </a:stretch>
        </p:blipFill>
        <p:spPr>
          <a:xfrm>
            <a:off x="285750" y="3650974"/>
            <a:ext cx="5416520" cy="1492525"/>
          </a:xfrm>
          <a:prstGeom prst="rect">
            <a:avLst/>
          </a:prstGeom>
          <a:noFill/>
          <a:ln>
            <a:noFill/>
          </a:ln>
        </p:spPr>
      </p:pic>
      <p:pic>
        <p:nvPicPr>
          <p:cNvPr id="81" name="Google Shape;81;p16"/>
          <p:cNvPicPr preferRelativeResize="0"/>
          <p:nvPr/>
        </p:nvPicPr>
        <p:blipFill>
          <a:blip r:embed="rId5">
            <a:alphaModFix/>
          </a:blip>
          <a:stretch>
            <a:fillRect/>
          </a:stretch>
        </p:blipFill>
        <p:spPr>
          <a:xfrm>
            <a:off x="4679300" y="1108875"/>
            <a:ext cx="4393550" cy="2397978"/>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7"/>
          <p:cNvSpPr txBox="1"/>
          <p:nvPr>
            <p:ph idx="1" type="body"/>
          </p:nvPr>
        </p:nvSpPr>
        <p:spPr>
          <a:xfrm>
            <a:off x="311700" y="1171600"/>
            <a:ext cx="8520600" cy="3397200"/>
          </a:xfrm>
          <a:prstGeom prst="rect">
            <a:avLst/>
          </a:prstGeom>
        </p:spPr>
        <p:txBody>
          <a:bodyPr anchorCtr="0" anchor="t" bIns="91425" lIns="91425" spcFirstLastPara="1" rIns="91425" wrap="square" tIns="91425">
            <a:normAutofit/>
          </a:bodyPr>
          <a:lstStyle/>
          <a:p>
            <a:pPr indent="0" lvl="0" marL="457200" rtl="0" algn="l">
              <a:spcBef>
                <a:spcPts val="0"/>
              </a:spcBef>
              <a:spcAft>
                <a:spcPts val="1200"/>
              </a:spcAft>
              <a:buNone/>
            </a:pPr>
            <a:r>
              <a:t/>
            </a:r>
            <a:endParaRPr/>
          </a:p>
        </p:txBody>
      </p:sp>
      <p:pic>
        <p:nvPicPr>
          <p:cNvPr id="87" name="Google Shape;87;p17"/>
          <p:cNvPicPr preferRelativeResize="0"/>
          <p:nvPr/>
        </p:nvPicPr>
        <p:blipFill>
          <a:blip r:embed="rId3">
            <a:alphaModFix/>
          </a:blip>
          <a:stretch>
            <a:fillRect/>
          </a:stretch>
        </p:blipFill>
        <p:spPr>
          <a:xfrm>
            <a:off x="19762" y="0"/>
            <a:ext cx="9104486" cy="514350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8"/>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Training Strategy</a:t>
            </a:r>
            <a:endParaRPr b="1"/>
          </a:p>
          <a:p>
            <a:pPr indent="0" lvl="0" marL="0" rtl="0" algn="l">
              <a:spcBef>
                <a:spcPts val="0"/>
              </a:spcBef>
              <a:spcAft>
                <a:spcPts val="0"/>
              </a:spcAft>
              <a:buNone/>
            </a:pPr>
            <a:r>
              <a:t/>
            </a:r>
            <a:endParaRPr/>
          </a:p>
        </p:txBody>
      </p:sp>
      <p:grpSp>
        <p:nvGrpSpPr>
          <p:cNvPr id="93" name="Google Shape;93;p18"/>
          <p:cNvGrpSpPr/>
          <p:nvPr/>
        </p:nvGrpSpPr>
        <p:grpSpPr>
          <a:xfrm>
            <a:off x="634498" y="1037650"/>
            <a:ext cx="6865238" cy="3636646"/>
            <a:chOff x="-152287" y="1186533"/>
            <a:chExt cx="7362186" cy="2983792"/>
          </a:xfrm>
        </p:grpSpPr>
        <p:cxnSp>
          <p:nvCxnSpPr>
            <p:cNvPr id="94" name="Google Shape;94;p18"/>
            <p:cNvCxnSpPr>
              <a:stCxn id="95" idx="2"/>
              <a:endCxn id="96" idx="1"/>
            </p:cNvCxnSpPr>
            <p:nvPr/>
          </p:nvCxnSpPr>
          <p:spPr>
            <a:xfrm flipH="1" rot="-5400000">
              <a:off x="960563" y="2804664"/>
              <a:ext cx="647100" cy="652500"/>
            </a:xfrm>
            <a:prstGeom prst="bentConnector2">
              <a:avLst/>
            </a:prstGeom>
            <a:noFill/>
            <a:ln cap="flat" cmpd="sng" w="9525">
              <a:solidFill>
                <a:srgbClr val="C2C2C2"/>
              </a:solidFill>
              <a:prstDash val="solid"/>
              <a:round/>
              <a:headEnd len="sm" w="sm" type="none"/>
              <a:tailEnd len="sm" w="sm" type="none"/>
            </a:ln>
          </p:spPr>
        </p:cxnSp>
        <p:cxnSp>
          <p:nvCxnSpPr>
            <p:cNvPr id="97" name="Google Shape;97;p18"/>
            <p:cNvCxnSpPr>
              <a:stCxn id="95" idx="0"/>
              <a:endCxn id="98" idx="1"/>
            </p:cNvCxnSpPr>
            <p:nvPr/>
          </p:nvCxnSpPr>
          <p:spPr>
            <a:xfrm rot="-5400000">
              <a:off x="960563" y="1632264"/>
              <a:ext cx="647100" cy="652500"/>
            </a:xfrm>
            <a:prstGeom prst="bentConnector2">
              <a:avLst/>
            </a:prstGeom>
            <a:noFill/>
            <a:ln cap="flat" cmpd="sng" w="9525">
              <a:solidFill>
                <a:srgbClr val="C2C2C2"/>
              </a:solidFill>
              <a:prstDash val="solid"/>
              <a:round/>
              <a:headEnd len="sm" w="sm" type="none"/>
              <a:tailEnd len="sm" w="sm" type="none"/>
            </a:ln>
          </p:spPr>
        </p:cxnSp>
        <p:sp>
          <p:nvSpPr>
            <p:cNvPr id="95" name="Google Shape;95;p18"/>
            <p:cNvSpPr/>
            <p:nvPr/>
          </p:nvSpPr>
          <p:spPr>
            <a:xfrm>
              <a:off x="-152287" y="2282064"/>
              <a:ext cx="2220300" cy="525300"/>
            </a:xfrm>
            <a:prstGeom prst="roundRect">
              <a:avLst>
                <a:gd fmla="val 16667" name="adj"/>
              </a:avLst>
            </a:prstGeom>
            <a:solidFill>
              <a:srgbClr val="155B54"/>
            </a:solidFill>
            <a:ln cap="flat" cmpd="sng" w="9525">
              <a:solidFill>
                <a:srgbClr val="155B5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rgbClr val="FFFFFF"/>
                  </a:solidFill>
                  <a:latin typeface="Roboto"/>
                  <a:ea typeface="Roboto"/>
                  <a:cs typeface="Roboto"/>
                  <a:sym typeface="Roboto"/>
                </a:rPr>
                <a:t>10000 Images</a:t>
              </a:r>
              <a:endParaRPr b="1" sz="1100">
                <a:solidFill>
                  <a:srgbClr val="FFFFFF"/>
                </a:solidFill>
                <a:latin typeface="Roboto"/>
                <a:ea typeface="Roboto"/>
                <a:cs typeface="Roboto"/>
                <a:sym typeface="Roboto"/>
              </a:endParaRPr>
            </a:p>
            <a:p>
              <a:pPr indent="0" lvl="0" marL="0" rtl="0" algn="ctr">
                <a:spcBef>
                  <a:spcPts val="0"/>
                </a:spcBef>
                <a:spcAft>
                  <a:spcPts val="0"/>
                </a:spcAft>
                <a:buNone/>
              </a:pPr>
              <a:r>
                <a:rPr b="1" lang="en" sz="1100">
                  <a:solidFill>
                    <a:srgbClr val="FFFFFF"/>
                  </a:solidFill>
                  <a:latin typeface="Roboto"/>
                  <a:ea typeface="Roboto"/>
                  <a:cs typeface="Roboto"/>
                  <a:sym typeface="Roboto"/>
                </a:rPr>
                <a:t>600x600 pixels</a:t>
              </a:r>
              <a:endParaRPr b="1" sz="1100">
                <a:solidFill>
                  <a:srgbClr val="FFFFFF"/>
                </a:solidFill>
                <a:latin typeface="Roboto"/>
                <a:ea typeface="Roboto"/>
                <a:cs typeface="Roboto"/>
                <a:sym typeface="Roboto"/>
              </a:endParaRPr>
            </a:p>
            <a:p>
              <a:pPr indent="0" lvl="0" marL="0" rtl="0" algn="ctr">
                <a:spcBef>
                  <a:spcPts val="0"/>
                </a:spcBef>
                <a:spcAft>
                  <a:spcPts val="0"/>
                </a:spcAft>
                <a:buNone/>
              </a:pPr>
              <a:r>
                <a:rPr b="1" lang="en" sz="1100">
                  <a:solidFill>
                    <a:srgbClr val="FFFFFF"/>
                  </a:solidFill>
                  <a:latin typeface="Roboto"/>
                  <a:ea typeface="Roboto"/>
                  <a:cs typeface="Roboto"/>
                  <a:sym typeface="Roboto"/>
                </a:rPr>
                <a:t>30 Classes</a:t>
              </a:r>
              <a:endParaRPr b="1" sz="1100">
                <a:solidFill>
                  <a:srgbClr val="FFFFFF"/>
                </a:solidFill>
                <a:latin typeface="Roboto"/>
                <a:ea typeface="Roboto"/>
                <a:cs typeface="Roboto"/>
                <a:sym typeface="Roboto"/>
              </a:endParaRPr>
            </a:p>
          </p:txBody>
        </p:sp>
        <p:sp>
          <p:nvSpPr>
            <p:cNvPr id="98" name="Google Shape;98;p18"/>
            <p:cNvSpPr/>
            <p:nvPr/>
          </p:nvSpPr>
          <p:spPr>
            <a:xfrm>
              <a:off x="1610375" y="1372274"/>
              <a:ext cx="2020500" cy="525300"/>
            </a:xfrm>
            <a:prstGeom prst="roundRect">
              <a:avLst>
                <a:gd fmla="val 16667" name="adj"/>
              </a:avLst>
            </a:prstGeom>
            <a:solidFill>
              <a:srgbClr val="1B786E"/>
            </a:solidFill>
            <a:ln cap="flat" cmpd="sng" w="9525">
              <a:solidFill>
                <a:srgbClr val="1B786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Roboto"/>
                  <a:ea typeface="Roboto"/>
                  <a:cs typeface="Roboto"/>
                  <a:sym typeface="Roboto"/>
                </a:rPr>
                <a:t>Train Set (70%)</a:t>
              </a:r>
              <a:endParaRPr sz="1100">
                <a:solidFill>
                  <a:srgbClr val="FFFFFF"/>
                </a:solidFill>
                <a:latin typeface="Roboto"/>
                <a:ea typeface="Roboto"/>
                <a:cs typeface="Roboto"/>
                <a:sym typeface="Roboto"/>
              </a:endParaRPr>
            </a:p>
            <a:p>
              <a:pPr indent="0" lvl="0" marL="0" rtl="0" algn="ctr">
                <a:spcBef>
                  <a:spcPts val="0"/>
                </a:spcBef>
                <a:spcAft>
                  <a:spcPts val="0"/>
                </a:spcAft>
                <a:buNone/>
              </a:pPr>
              <a:r>
                <a:t/>
              </a:r>
              <a:endParaRPr sz="1100">
                <a:solidFill>
                  <a:srgbClr val="FFFFFF"/>
                </a:solidFill>
                <a:latin typeface="Roboto"/>
                <a:ea typeface="Roboto"/>
                <a:cs typeface="Roboto"/>
                <a:sym typeface="Roboto"/>
              </a:endParaRPr>
            </a:p>
            <a:p>
              <a:pPr indent="0" lvl="0" marL="0" rtl="0" algn="ctr">
                <a:spcBef>
                  <a:spcPts val="0"/>
                </a:spcBef>
                <a:spcAft>
                  <a:spcPts val="0"/>
                </a:spcAft>
                <a:buNone/>
              </a:pPr>
              <a:r>
                <a:rPr lang="en" sz="1100">
                  <a:solidFill>
                    <a:srgbClr val="FFFFFF"/>
                  </a:solidFill>
                  <a:latin typeface="Roboto"/>
                  <a:ea typeface="Roboto"/>
                  <a:cs typeface="Roboto"/>
                  <a:sym typeface="Roboto"/>
                </a:rPr>
                <a:t>Resize to 200x200 pixels</a:t>
              </a:r>
              <a:endParaRPr sz="1100">
                <a:solidFill>
                  <a:srgbClr val="FFFFFF"/>
                </a:solidFill>
                <a:latin typeface="Roboto"/>
                <a:ea typeface="Roboto"/>
                <a:cs typeface="Roboto"/>
                <a:sym typeface="Roboto"/>
              </a:endParaRPr>
            </a:p>
          </p:txBody>
        </p:sp>
        <p:sp>
          <p:nvSpPr>
            <p:cNvPr id="96" name="Google Shape;96;p18"/>
            <p:cNvSpPr/>
            <p:nvPr/>
          </p:nvSpPr>
          <p:spPr>
            <a:xfrm>
              <a:off x="1610375" y="3191874"/>
              <a:ext cx="2020500" cy="525300"/>
            </a:xfrm>
            <a:prstGeom prst="roundRect">
              <a:avLst>
                <a:gd fmla="val 16667" name="adj"/>
              </a:avLst>
            </a:prstGeom>
            <a:solidFill>
              <a:srgbClr val="1B786E"/>
            </a:solidFill>
            <a:ln cap="flat" cmpd="sng" w="9525">
              <a:solidFill>
                <a:srgbClr val="1B786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Roboto"/>
                  <a:ea typeface="Roboto"/>
                  <a:cs typeface="Roboto"/>
                  <a:sym typeface="Roboto"/>
                </a:rPr>
                <a:t>Test Set (30%)</a:t>
              </a:r>
              <a:endParaRPr sz="1100">
                <a:solidFill>
                  <a:srgbClr val="FFFFFF"/>
                </a:solidFill>
                <a:latin typeface="Roboto"/>
                <a:ea typeface="Roboto"/>
                <a:cs typeface="Roboto"/>
                <a:sym typeface="Roboto"/>
              </a:endParaRPr>
            </a:p>
            <a:p>
              <a:pPr indent="0" lvl="0" marL="0" rtl="0" algn="ctr">
                <a:spcBef>
                  <a:spcPts val="0"/>
                </a:spcBef>
                <a:spcAft>
                  <a:spcPts val="0"/>
                </a:spcAft>
                <a:buNone/>
              </a:pPr>
              <a:r>
                <a:t/>
              </a:r>
              <a:endParaRPr sz="1100">
                <a:solidFill>
                  <a:srgbClr val="FFFFFF"/>
                </a:solidFill>
                <a:latin typeface="Roboto"/>
                <a:ea typeface="Roboto"/>
                <a:cs typeface="Roboto"/>
                <a:sym typeface="Roboto"/>
              </a:endParaRPr>
            </a:p>
            <a:p>
              <a:pPr indent="0" lvl="0" marL="0" rtl="0" algn="ctr">
                <a:spcBef>
                  <a:spcPts val="0"/>
                </a:spcBef>
                <a:spcAft>
                  <a:spcPts val="0"/>
                </a:spcAft>
                <a:buNone/>
              </a:pPr>
              <a:r>
                <a:rPr lang="en" sz="1100">
                  <a:solidFill>
                    <a:schemeClr val="lt1"/>
                  </a:solidFill>
                  <a:latin typeface="Roboto"/>
                  <a:ea typeface="Roboto"/>
                  <a:cs typeface="Roboto"/>
                  <a:sym typeface="Roboto"/>
                </a:rPr>
                <a:t>Resize to 200x200 pixels</a:t>
              </a:r>
              <a:endParaRPr sz="1100">
                <a:solidFill>
                  <a:srgbClr val="FFFFFF"/>
                </a:solidFill>
                <a:latin typeface="Roboto"/>
                <a:ea typeface="Roboto"/>
                <a:cs typeface="Roboto"/>
                <a:sym typeface="Roboto"/>
              </a:endParaRPr>
            </a:p>
          </p:txBody>
        </p:sp>
        <p:sp>
          <p:nvSpPr>
            <p:cNvPr id="99" name="Google Shape;99;p18"/>
            <p:cNvSpPr/>
            <p:nvPr/>
          </p:nvSpPr>
          <p:spPr>
            <a:xfrm>
              <a:off x="4397099" y="1186533"/>
              <a:ext cx="2812800" cy="894000"/>
            </a:xfrm>
            <a:prstGeom prst="roundRect">
              <a:avLst>
                <a:gd fmla="val 16667" name="adj"/>
              </a:avLst>
            </a:prstGeom>
            <a:solidFill>
              <a:srgbClr val="1D7E74"/>
            </a:solidFill>
            <a:ln cap="flat" cmpd="sng" w="9525">
              <a:solidFill>
                <a:srgbClr val="1D7E7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100">
                  <a:solidFill>
                    <a:srgbClr val="FFFFFF"/>
                  </a:solidFill>
                  <a:latin typeface="Roboto"/>
                  <a:ea typeface="Roboto"/>
                  <a:cs typeface="Roboto"/>
                  <a:sym typeface="Roboto"/>
                </a:rPr>
                <a:t>Transforms:</a:t>
              </a:r>
              <a:endParaRPr sz="1100">
                <a:solidFill>
                  <a:srgbClr val="FFFFFF"/>
                </a:solidFill>
                <a:latin typeface="Roboto"/>
                <a:ea typeface="Roboto"/>
                <a:cs typeface="Roboto"/>
                <a:sym typeface="Roboto"/>
              </a:endParaRPr>
            </a:p>
            <a:p>
              <a:pPr indent="0" lvl="0" marL="0" rtl="0" algn="l">
                <a:spcBef>
                  <a:spcPts val="0"/>
                </a:spcBef>
                <a:spcAft>
                  <a:spcPts val="0"/>
                </a:spcAft>
                <a:buNone/>
              </a:pPr>
              <a:r>
                <a:rPr lang="en" sz="1100">
                  <a:solidFill>
                    <a:srgbClr val="FFFFFF"/>
                  </a:solidFill>
                  <a:latin typeface="Roboto"/>
                  <a:ea typeface="Roboto"/>
                  <a:cs typeface="Roboto"/>
                  <a:sym typeface="Roboto"/>
                </a:rPr>
                <a:t>- </a:t>
              </a:r>
              <a:r>
                <a:rPr lang="en" sz="1100">
                  <a:solidFill>
                    <a:srgbClr val="FFFFFF"/>
                  </a:solidFill>
                  <a:latin typeface="Roboto"/>
                  <a:ea typeface="Roboto"/>
                  <a:cs typeface="Roboto"/>
                  <a:sym typeface="Roboto"/>
                </a:rPr>
                <a:t>Random Horizontal Flip (p=0.4)</a:t>
              </a:r>
              <a:endParaRPr sz="1100">
                <a:solidFill>
                  <a:srgbClr val="FFFFFF"/>
                </a:solidFill>
                <a:latin typeface="Roboto"/>
                <a:ea typeface="Roboto"/>
                <a:cs typeface="Roboto"/>
                <a:sym typeface="Roboto"/>
              </a:endParaRPr>
            </a:p>
            <a:p>
              <a:pPr indent="0" lvl="0" marL="0" rtl="0" algn="l">
                <a:spcBef>
                  <a:spcPts val="0"/>
                </a:spcBef>
                <a:spcAft>
                  <a:spcPts val="0"/>
                </a:spcAft>
                <a:buNone/>
              </a:pPr>
              <a:r>
                <a:rPr lang="en" sz="1100">
                  <a:solidFill>
                    <a:srgbClr val="FFFFFF"/>
                  </a:solidFill>
                  <a:latin typeface="Roboto"/>
                  <a:ea typeface="Roboto"/>
                  <a:cs typeface="Roboto"/>
                  <a:sym typeface="Roboto"/>
                </a:rPr>
                <a:t>- Random Vertical Flip (p=0.4)</a:t>
              </a:r>
              <a:endParaRPr sz="1100">
                <a:solidFill>
                  <a:srgbClr val="FFFFFF"/>
                </a:solidFill>
                <a:latin typeface="Roboto"/>
                <a:ea typeface="Roboto"/>
                <a:cs typeface="Roboto"/>
                <a:sym typeface="Roboto"/>
              </a:endParaRPr>
            </a:p>
            <a:p>
              <a:pPr indent="0" lvl="0" marL="0" rtl="0" algn="l">
                <a:spcBef>
                  <a:spcPts val="0"/>
                </a:spcBef>
                <a:spcAft>
                  <a:spcPts val="0"/>
                </a:spcAft>
                <a:buNone/>
              </a:pPr>
              <a:r>
                <a:rPr lang="en" sz="1100">
                  <a:solidFill>
                    <a:srgbClr val="FFFFFF"/>
                  </a:solidFill>
                  <a:latin typeface="Roboto"/>
                  <a:ea typeface="Roboto"/>
                  <a:cs typeface="Roboto"/>
                  <a:sym typeface="Roboto"/>
                </a:rPr>
                <a:t>- Random Rotation (40 degrees)</a:t>
              </a:r>
              <a:endParaRPr sz="1100">
                <a:solidFill>
                  <a:srgbClr val="FFFFFF"/>
                </a:solidFill>
                <a:latin typeface="Roboto"/>
                <a:ea typeface="Roboto"/>
                <a:cs typeface="Roboto"/>
                <a:sym typeface="Roboto"/>
              </a:endParaRPr>
            </a:p>
            <a:p>
              <a:pPr indent="0" lvl="0" marL="0" rtl="0" algn="l">
                <a:spcBef>
                  <a:spcPts val="0"/>
                </a:spcBef>
                <a:spcAft>
                  <a:spcPts val="0"/>
                </a:spcAft>
                <a:buNone/>
              </a:pPr>
              <a:r>
                <a:rPr lang="en" sz="1100">
                  <a:solidFill>
                    <a:srgbClr val="FFFFFF"/>
                  </a:solidFill>
                  <a:latin typeface="Roboto"/>
                  <a:ea typeface="Roboto"/>
                  <a:cs typeface="Roboto"/>
                  <a:sym typeface="Roboto"/>
                </a:rPr>
                <a:t>- Normalized</a:t>
              </a:r>
              <a:endParaRPr sz="1100">
                <a:solidFill>
                  <a:srgbClr val="FFFFFF"/>
                </a:solidFill>
                <a:latin typeface="Roboto"/>
                <a:ea typeface="Roboto"/>
                <a:cs typeface="Roboto"/>
                <a:sym typeface="Roboto"/>
              </a:endParaRPr>
            </a:p>
          </p:txBody>
        </p:sp>
        <p:sp>
          <p:nvSpPr>
            <p:cNvPr id="100" name="Google Shape;100;p18"/>
            <p:cNvSpPr/>
            <p:nvPr/>
          </p:nvSpPr>
          <p:spPr>
            <a:xfrm>
              <a:off x="4517130" y="2738725"/>
              <a:ext cx="2020500" cy="525300"/>
            </a:xfrm>
            <a:prstGeom prst="roundRect">
              <a:avLst>
                <a:gd fmla="val 16667" name="adj"/>
              </a:avLst>
            </a:prstGeom>
            <a:solidFill>
              <a:srgbClr val="1D7E74"/>
            </a:solidFill>
            <a:ln cap="flat" cmpd="sng" w="9525">
              <a:solidFill>
                <a:srgbClr val="1D7E7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Roboto"/>
                  <a:ea typeface="Roboto"/>
                  <a:cs typeface="Roboto"/>
                  <a:sym typeface="Roboto"/>
                </a:rPr>
                <a:t>Validation Set (15%)</a:t>
              </a:r>
              <a:endParaRPr sz="1100">
                <a:solidFill>
                  <a:srgbClr val="FFFFFF"/>
                </a:solidFill>
                <a:latin typeface="Roboto"/>
                <a:ea typeface="Roboto"/>
                <a:cs typeface="Roboto"/>
                <a:sym typeface="Roboto"/>
              </a:endParaRPr>
            </a:p>
          </p:txBody>
        </p:sp>
        <p:sp>
          <p:nvSpPr>
            <p:cNvPr id="101" name="Google Shape;101;p18"/>
            <p:cNvSpPr/>
            <p:nvPr/>
          </p:nvSpPr>
          <p:spPr>
            <a:xfrm>
              <a:off x="4517130" y="3645025"/>
              <a:ext cx="2020500" cy="525300"/>
            </a:xfrm>
            <a:prstGeom prst="roundRect">
              <a:avLst>
                <a:gd fmla="val 16667" name="adj"/>
              </a:avLst>
            </a:prstGeom>
            <a:solidFill>
              <a:srgbClr val="1D7E74"/>
            </a:solidFill>
            <a:ln cap="flat" cmpd="sng" w="9525">
              <a:solidFill>
                <a:srgbClr val="1D7E7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Roboto"/>
                  <a:ea typeface="Roboto"/>
                  <a:cs typeface="Roboto"/>
                  <a:sym typeface="Roboto"/>
                </a:rPr>
                <a:t>Test Set (15%)</a:t>
              </a:r>
              <a:endParaRPr sz="1100">
                <a:solidFill>
                  <a:srgbClr val="FFFFFF"/>
                </a:solidFill>
                <a:latin typeface="Roboto"/>
                <a:ea typeface="Roboto"/>
                <a:cs typeface="Roboto"/>
                <a:sym typeface="Roboto"/>
              </a:endParaRPr>
            </a:p>
          </p:txBody>
        </p:sp>
        <p:cxnSp>
          <p:nvCxnSpPr>
            <p:cNvPr id="102" name="Google Shape;102;p18"/>
            <p:cNvCxnSpPr>
              <a:stCxn id="98" idx="3"/>
              <a:endCxn id="99" idx="1"/>
            </p:cNvCxnSpPr>
            <p:nvPr/>
          </p:nvCxnSpPr>
          <p:spPr>
            <a:xfrm flipH="1" rot="10800000">
              <a:off x="3630875" y="1633424"/>
              <a:ext cx="766200" cy="1500"/>
            </a:xfrm>
            <a:prstGeom prst="bentConnector3">
              <a:avLst>
                <a:gd fmla="val 50002" name="adj1"/>
              </a:avLst>
            </a:prstGeom>
            <a:noFill/>
            <a:ln cap="flat" cmpd="sng" w="9525">
              <a:solidFill>
                <a:srgbClr val="C2C2C2"/>
              </a:solidFill>
              <a:prstDash val="solid"/>
              <a:round/>
              <a:headEnd len="sm" w="sm" type="none"/>
              <a:tailEnd len="sm" w="sm" type="none"/>
            </a:ln>
          </p:spPr>
        </p:cxnSp>
        <p:cxnSp>
          <p:nvCxnSpPr>
            <p:cNvPr id="103" name="Google Shape;103;p18"/>
            <p:cNvCxnSpPr>
              <a:stCxn id="100" idx="1"/>
              <a:endCxn id="96" idx="3"/>
            </p:cNvCxnSpPr>
            <p:nvPr/>
          </p:nvCxnSpPr>
          <p:spPr>
            <a:xfrm flipH="1">
              <a:off x="3630930" y="3001375"/>
              <a:ext cx="886200" cy="453000"/>
            </a:xfrm>
            <a:prstGeom prst="bentConnector3">
              <a:avLst>
                <a:gd fmla="val 50003" name="adj1"/>
              </a:avLst>
            </a:prstGeom>
            <a:noFill/>
            <a:ln cap="flat" cmpd="sng" w="9525">
              <a:solidFill>
                <a:srgbClr val="C2C2C2"/>
              </a:solidFill>
              <a:prstDash val="solid"/>
              <a:round/>
              <a:headEnd len="sm" w="sm" type="none"/>
              <a:tailEnd len="sm" w="sm" type="none"/>
            </a:ln>
          </p:spPr>
        </p:cxnSp>
        <p:cxnSp>
          <p:nvCxnSpPr>
            <p:cNvPr id="104" name="Google Shape;104;p18"/>
            <p:cNvCxnSpPr>
              <a:stCxn id="101" idx="1"/>
              <a:endCxn id="96" idx="3"/>
            </p:cNvCxnSpPr>
            <p:nvPr/>
          </p:nvCxnSpPr>
          <p:spPr>
            <a:xfrm rot="10800000">
              <a:off x="3630930" y="3454375"/>
              <a:ext cx="886200" cy="453300"/>
            </a:xfrm>
            <a:prstGeom prst="bentConnector3">
              <a:avLst>
                <a:gd fmla="val 50003" name="adj1"/>
              </a:avLst>
            </a:prstGeom>
            <a:noFill/>
            <a:ln cap="flat" cmpd="sng" w="9525">
              <a:solidFill>
                <a:srgbClr val="C2C2C2"/>
              </a:solidFill>
              <a:prstDash val="solid"/>
              <a:round/>
              <a:headEnd len="sm" w="sm" type="none"/>
              <a:tailEnd len="sm" w="sm" type="none"/>
            </a:ln>
          </p:spPr>
        </p:cxnSp>
      </p:grpSp>
      <p:sp>
        <p:nvSpPr>
          <p:cNvPr id="105" name="Google Shape;105;p18"/>
          <p:cNvSpPr/>
          <p:nvPr/>
        </p:nvSpPr>
        <p:spPr>
          <a:xfrm>
            <a:off x="7499726" y="3486575"/>
            <a:ext cx="1132800" cy="640200"/>
          </a:xfrm>
          <a:prstGeom prst="roundRect">
            <a:avLst>
              <a:gd fmla="val 16667" name="adj"/>
            </a:avLst>
          </a:prstGeom>
          <a:solidFill>
            <a:srgbClr val="1D7E74"/>
          </a:solidFill>
          <a:ln cap="flat" cmpd="sng" w="9525">
            <a:solidFill>
              <a:srgbClr val="1D7E7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100">
                <a:solidFill>
                  <a:srgbClr val="FFFFFF"/>
                </a:solidFill>
                <a:latin typeface="Roboto"/>
                <a:ea typeface="Roboto"/>
                <a:cs typeface="Roboto"/>
                <a:sym typeface="Roboto"/>
              </a:rPr>
              <a:t>Transforms:</a:t>
            </a:r>
            <a:endParaRPr sz="1100">
              <a:solidFill>
                <a:srgbClr val="FFFFFF"/>
              </a:solidFill>
              <a:latin typeface="Roboto"/>
              <a:ea typeface="Roboto"/>
              <a:cs typeface="Roboto"/>
              <a:sym typeface="Roboto"/>
            </a:endParaRPr>
          </a:p>
          <a:p>
            <a:pPr indent="0" lvl="0" marL="0" rtl="0" algn="l">
              <a:spcBef>
                <a:spcPts val="0"/>
              </a:spcBef>
              <a:spcAft>
                <a:spcPts val="0"/>
              </a:spcAft>
              <a:buNone/>
            </a:pPr>
            <a:r>
              <a:rPr lang="en" sz="1100">
                <a:solidFill>
                  <a:srgbClr val="FFFFFF"/>
                </a:solidFill>
                <a:latin typeface="Roboto"/>
                <a:ea typeface="Roboto"/>
                <a:cs typeface="Roboto"/>
                <a:sym typeface="Roboto"/>
              </a:rPr>
              <a:t>Normalized</a:t>
            </a:r>
            <a:endParaRPr sz="1100">
              <a:solidFill>
                <a:srgbClr val="FFFFFF"/>
              </a:solidFill>
              <a:latin typeface="Roboto"/>
              <a:ea typeface="Roboto"/>
              <a:cs typeface="Roboto"/>
              <a:sym typeface="Roboto"/>
            </a:endParaRPr>
          </a:p>
        </p:txBody>
      </p:sp>
      <p:cxnSp>
        <p:nvCxnSpPr>
          <p:cNvPr id="106" name="Google Shape;106;p18"/>
          <p:cNvCxnSpPr>
            <a:stCxn id="105" idx="1"/>
            <a:endCxn id="100" idx="3"/>
          </p:cNvCxnSpPr>
          <p:nvPr/>
        </p:nvCxnSpPr>
        <p:spPr>
          <a:xfrm rot="10800000">
            <a:off x="6872726" y="3249575"/>
            <a:ext cx="627000" cy="557100"/>
          </a:xfrm>
          <a:prstGeom prst="bentConnector3">
            <a:avLst>
              <a:gd fmla="val 49991" name="adj1"/>
            </a:avLst>
          </a:prstGeom>
          <a:noFill/>
          <a:ln cap="flat" cmpd="sng" w="9525">
            <a:solidFill>
              <a:srgbClr val="C2C2C2"/>
            </a:solidFill>
            <a:prstDash val="solid"/>
            <a:round/>
            <a:headEnd len="sm" w="sm" type="none"/>
            <a:tailEnd len="sm" w="sm" type="none"/>
          </a:ln>
        </p:spPr>
      </p:cxnSp>
      <p:cxnSp>
        <p:nvCxnSpPr>
          <p:cNvPr id="107" name="Google Shape;107;p18"/>
          <p:cNvCxnSpPr>
            <a:stCxn id="105" idx="1"/>
            <a:endCxn id="101" idx="3"/>
          </p:cNvCxnSpPr>
          <p:nvPr/>
        </p:nvCxnSpPr>
        <p:spPr>
          <a:xfrm flipH="1">
            <a:off x="6872726" y="3806675"/>
            <a:ext cx="627000" cy="547500"/>
          </a:xfrm>
          <a:prstGeom prst="bentConnector3">
            <a:avLst>
              <a:gd fmla="val 49991" name="adj1"/>
            </a:avLst>
          </a:prstGeom>
          <a:noFill/>
          <a:ln cap="flat" cmpd="sng" w="9525">
            <a:solidFill>
              <a:srgbClr val="C2C2C2"/>
            </a:solidFill>
            <a:prstDash val="solid"/>
            <a:round/>
            <a:headEnd len="sm" w="sm" type="none"/>
            <a:tailEnd len="sm" w="sm" type="none"/>
          </a:ln>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19"/>
          <p:cNvSpPr txBox="1"/>
          <p:nvPr>
            <p:ph idx="4294967295" type="title"/>
          </p:nvPr>
        </p:nvSpPr>
        <p:spPr>
          <a:xfrm>
            <a:off x="652900" y="393750"/>
            <a:ext cx="76833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Loading the Data</a:t>
            </a:r>
            <a:endParaRPr b="1"/>
          </a:p>
        </p:txBody>
      </p:sp>
      <p:pic>
        <p:nvPicPr>
          <p:cNvPr id="113" name="Google Shape;113;p19"/>
          <p:cNvPicPr preferRelativeResize="0"/>
          <p:nvPr/>
        </p:nvPicPr>
        <p:blipFill>
          <a:blip r:embed="rId3">
            <a:alphaModFix/>
          </a:blip>
          <a:stretch>
            <a:fillRect/>
          </a:stretch>
        </p:blipFill>
        <p:spPr>
          <a:xfrm>
            <a:off x="211350" y="1205025"/>
            <a:ext cx="8721308" cy="353084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20"/>
          <p:cNvSpPr txBox="1"/>
          <p:nvPr>
            <p:ph idx="4294967295" type="title"/>
          </p:nvPr>
        </p:nvSpPr>
        <p:spPr>
          <a:xfrm>
            <a:off x="652900" y="393750"/>
            <a:ext cx="76833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Model Architecture</a:t>
            </a:r>
            <a:endParaRPr b="1"/>
          </a:p>
        </p:txBody>
      </p:sp>
      <p:sp>
        <p:nvSpPr>
          <p:cNvPr id="119" name="Google Shape;119;p20"/>
          <p:cNvSpPr txBox="1"/>
          <p:nvPr>
            <p:ph idx="4294967295" type="body"/>
          </p:nvPr>
        </p:nvSpPr>
        <p:spPr>
          <a:xfrm>
            <a:off x="385350" y="988550"/>
            <a:ext cx="8373300" cy="2911200"/>
          </a:xfrm>
          <a:prstGeom prst="rect">
            <a:avLst/>
          </a:prstGeom>
        </p:spPr>
        <p:txBody>
          <a:bodyPr anchorCtr="0" anchor="t" bIns="91425" lIns="91425" spcFirstLastPara="1" rIns="91425" wrap="square" tIns="91425">
            <a:normAutofit fontScale="25000" lnSpcReduction="20000"/>
          </a:bodyPr>
          <a:lstStyle/>
          <a:p>
            <a:pPr indent="0" lvl="0" marL="0" rtl="0" algn="l">
              <a:spcBef>
                <a:spcPts val="0"/>
              </a:spcBef>
              <a:spcAft>
                <a:spcPts val="0"/>
              </a:spcAft>
              <a:buNone/>
            </a:pPr>
            <a:r>
              <a:rPr lang="en" sz="7400" u="sng"/>
              <a:t>Transfer Learning:</a:t>
            </a:r>
            <a:r>
              <a:rPr lang="en" sz="7400"/>
              <a:t> Retraining a pre-trained model to perform a new task</a:t>
            </a:r>
            <a:endParaRPr sz="7400"/>
          </a:p>
          <a:p>
            <a:pPr indent="0" lvl="0" marL="0" rtl="0" algn="l">
              <a:spcBef>
                <a:spcPts val="1200"/>
              </a:spcBef>
              <a:spcAft>
                <a:spcPts val="0"/>
              </a:spcAft>
              <a:buNone/>
            </a:pPr>
            <a:r>
              <a:rPr lang="en" sz="7400" u="sng"/>
              <a:t>Pre-trained Architecture</a:t>
            </a:r>
            <a:r>
              <a:rPr lang="en" sz="7400"/>
              <a:t>: </a:t>
            </a:r>
            <a:r>
              <a:rPr b="1" lang="en" sz="7400"/>
              <a:t>ResNet50 and VGG16</a:t>
            </a:r>
            <a:endParaRPr b="1" sz="7400"/>
          </a:p>
          <a:p>
            <a:pPr indent="-334657" lvl="0" marL="914400" rtl="0" algn="l">
              <a:spcBef>
                <a:spcPts val="1200"/>
              </a:spcBef>
              <a:spcAft>
                <a:spcPts val="0"/>
              </a:spcAft>
              <a:buSzPct val="100000"/>
              <a:buChar char="●"/>
            </a:pPr>
            <a:r>
              <a:rPr lang="en" sz="6680"/>
              <a:t>Learning rate : 0.001</a:t>
            </a:r>
            <a:endParaRPr sz="6680"/>
          </a:p>
          <a:p>
            <a:pPr indent="-334657" lvl="0" marL="914400" rtl="0" algn="l">
              <a:spcBef>
                <a:spcPts val="0"/>
              </a:spcBef>
              <a:spcAft>
                <a:spcPts val="0"/>
              </a:spcAft>
              <a:buSzPct val="100000"/>
              <a:buChar char="●"/>
            </a:pPr>
            <a:r>
              <a:rPr lang="en" sz="6680"/>
              <a:t>Epochs: 10</a:t>
            </a:r>
            <a:endParaRPr sz="6680"/>
          </a:p>
          <a:p>
            <a:pPr indent="-334657" lvl="0" marL="914400" rtl="0" algn="l">
              <a:spcBef>
                <a:spcPts val="0"/>
              </a:spcBef>
              <a:spcAft>
                <a:spcPts val="0"/>
              </a:spcAft>
              <a:buSzPct val="100000"/>
              <a:buChar char="●"/>
            </a:pPr>
            <a:r>
              <a:rPr lang="en" sz="6680"/>
              <a:t>Loss function: CrossEntropyLoss (since we are dealing with multiple classes)</a:t>
            </a:r>
            <a:endParaRPr sz="6680"/>
          </a:p>
          <a:p>
            <a:pPr indent="-334657" lvl="0" marL="914400" rtl="0" algn="l">
              <a:spcBef>
                <a:spcPts val="0"/>
              </a:spcBef>
              <a:spcAft>
                <a:spcPts val="0"/>
              </a:spcAft>
              <a:buSzPct val="100000"/>
              <a:buChar char="●"/>
            </a:pPr>
            <a:r>
              <a:rPr lang="en" sz="6680"/>
              <a:t>Optimizer: Adam</a:t>
            </a:r>
            <a:endParaRPr sz="6680"/>
          </a:p>
          <a:p>
            <a:pPr indent="-334657" lvl="0" marL="914400" rtl="0" algn="l">
              <a:spcBef>
                <a:spcPts val="0"/>
              </a:spcBef>
              <a:spcAft>
                <a:spcPts val="0"/>
              </a:spcAft>
              <a:buSzPct val="100000"/>
              <a:buChar char="●"/>
            </a:pPr>
            <a:r>
              <a:rPr lang="en" sz="6680"/>
              <a:t>Batch size: 10</a:t>
            </a:r>
            <a:endParaRPr sz="6680"/>
          </a:p>
          <a:p>
            <a:pPr indent="0" lvl="0" marL="0" rtl="0" algn="l">
              <a:spcBef>
                <a:spcPts val="1200"/>
              </a:spcBef>
              <a:spcAft>
                <a:spcPts val="0"/>
              </a:spcAft>
              <a:buNone/>
            </a:pPr>
            <a:r>
              <a:rPr lang="en" sz="7480" u="sng"/>
              <a:t>Trainable Fully Connected Layers</a:t>
            </a:r>
            <a:r>
              <a:rPr lang="en" sz="7480"/>
              <a:t>:</a:t>
            </a:r>
            <a:endParaRPr sz="7480"/>
          </a:p>
          <a:p>
            <a:pPr indent="-334657" lvl="0" marL="914400" rtl="0" algn="l">
              <a:spcBef>
                <a:spcPts val="1200"/>
              </a:spcBef>
              <a:spcAft>
                <a:spcPts val="0"/>
              </a:spcAft>
              <a:buSzPct val="100000"/>
              <a:buChar char="●"/>
            </a:pPr>
            <a:r>
              <a:rPr lang="en" sz="6680"/>
              <a:t>FC layer (256 neurons)</a:t>
            </a:r>
            <a:endParaRPr sz="6680"/>
          </a:p>
          <a:p>
            <a:pPr indent="-334657" lvl="0" marL="914400" rtl="0" algn="l">
              <a:spcBef>
                <a:spcPts val="0"/>
              </a:spcBef>
              <a:spcAft>
                <a:spcPts val="0"/>
              </a:spcAft>
              <a:buSzPct val="100000"/>
              <a:buChar char="●"/>
            </a:pPr>
            <a:r>
              <a:rPr lang="en" sz="6680"/>
              <a:t>ReLu activation function </a:t>
            </a:r>
            <a:endParaRPr sz="6680"/>
          </a:p>
          <a:p>
            <a:pPr indent="-334657" lvl="0" marL="914400" rtl="0" algn="l">
              <a:spcBef>
                <a:spcPts val="0"/>
              </a:spcBef>
              <a:spcAft>
                <a:spcPts val="0"/>
              </a:spcAft>
              <a:buSzPct val="100000"/>
              <a:buChar char="●"/>
            </a:pPr>
            <a:r>
              <a:rPr lang="en" sz="6680"/>
              <a:t>Dropout (40%)</a:t>
            </a:r>
            <a:endParaRPr sz="6680"/>
          </a:p>
          <a:p>
            <a:pPr indent="-334657" lvl="0" marL="914400" rtl="0" algn="l">
              <a:spcBef>
                <a:spcPts val="0"/>
              </a:spcBef>
              <a:spcAft>
                <a:spcPts val="0"/>
              </a:spcAft>
              <a:buSzPct val="100000"/>
              <a:buChar char="●"/>
            </a:pPr>
            <a:r>
              <a:rPr lang="en" sz="6680"/>
              <a:t>FC layer (30 neurons = number of classes)</a:t>
            </a:r>
            <a:endParaRPr sz="6680"/>
          </a:p>
          <a:p>
            <a:pPr indent="-334657" lvl="0" marL="914400" rtl="0" algn="l">
              <a:spcBef>
                <a:spcPts val="0"/>
              </a:spcBef>
              <a:spcAft>
                <a:spcPts val="0"/>
              </a:spcAft>
              <a:buSzPct val="100000"/>
              <a:buChar char="●"/>
            </a:pPr>
            <a:r>
              <a:rPr lang="en" sz="6680"/>
              <a:t>Log Softmax (for multiple classes)</a:t>
            </a:r>
            <a:endParaRPr sz="6680"/>
          </a:p>
          <a:p>
            <a:pPr indent="0" lvl="0" marL="0" rtl="0" algn="l">
              <a:spcBef>
                <a:spcPts val="1200"/>
              </a:spcBef>
              <a:spcAft>
                <a:spcPts val="0"/>
              </a:spcAft>
              <a:buNone/>
            </a:pPr>
            <a:r>
              <a:t/>
            </a:r>
            <a:endParaRPr sz="2000"/>
          </a:p>
          <a:p>
            <a:pPr indent="0" lvl="0" marL="0" rtl="0" algn="l">
              <a:spcBef>
                <a:spcPts val="1200"/>
              </a:spcBef>
              <a:spcAft>
                <a:spcPts val="1200"/>
              </a:spcAft>
              <a:buNone/>
            </a:pPr>
            <a:r>
              <a:t/>
            </a:r>
            <a:endParaRPr sz="20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21"/>
          <p:cNvSpPr txBox="1"/>
          <p:nvPr/>
        </p:nvSpPr>
        <p:spPr>
          <a:xfrm>
            <a:off x="500275" y="571500"/>
            <a:ext cx="3000000" cy="492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b="1" lang="en" sz="2000">
                <a:solidFill>
                  <a:schemeClr val="dk1"/>
                </a:solidFill>
                <a:latin typeface="Lato"/>
                <a:ea typeface="Lato"/>
                <a:cs typeface="Lato"/>
                <a:sym typeface="Lato"/>
              </a:rPr>
              <a:t>ResNet50 model</a:t>
            </a:r>
            <a:endParaRPr b="1" sz="2000">
              <a:solidFill>
                <a:schemeClr val="dk1"/>
              </a:solidFill>
              <a:latin typeface="Lato"/>
              <a:ea typeface="Lato"/>
              <a:cs typeface="Lato"/>
              <a:sym typeface="Lato"/>
            </a:endParaRPr>
          </a:p>
        </p:txBody>
      </p:sp>
      <p:sp>
        <p:nvSpPr>
          <p:cNvPr id="125" name="Google Shape;125;p21"/>
          <p:cNvSpPr txBox="1"/>
          <p:nvPr/>
        </p:nvSpPr>
        <p:spPr>
          <a:xfrm>
            <a:off x="5465950" y="571500"/>
            <a:ext cx="3000000" cy="492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b="1" lang="en" sz="2000">
                <a:solidFill>
                  <a:schemeClr val="dk1"/>
                </a:solidFill>
                <a:latin typeface="Lato"/>
                <a:ea typeface="Lato"/>
                <a:cs typeface="Lato"/>
                <a:sym typeface="Lato"/>
              </a:rPr>
              <a:t>VGG16</a:t>
            </a:r>
            <a:endParaRPr b="1" sz="2000">
              <a:solidFill>
                <a:schemeClr val="dk1"/>
              </a:solidFill>
              <a:latin typeface="Lato"/>
              <a:ea typeface="Lato"/>
              <a:cs typeface="Lato"/>
              <a:sym typeface="Lato"/>
            </a:endParaRPr>
          </a:p>
        </p:txBody>
      </p:sp>
      <p:pic>
        <p:nvPicPr>
          <p:cNvPr id="126" name="Google Shape;126;p21"/>
          <p:cNvPicPr preferRelativeResize="0"/>
          <p:nvPr/>
        </p:nvPicPr>
        <p:blipFill>
          <a:blip r:embed="rId3">
            <a:alphaModFix/>
          </a:blip>
          <a:stretch>
            <a:fillRect/>
          </a:stretch>
        </p:blipFill>
        <p:spPr>
          <a:xfrm>
            <a:off x="5286025" y="1179250"/>
            <a:ext cx="3622347" cy="3774600"/>
          </a:xfrm>
          <a:prstGeom prst="rect">
            <a:avLst/>
          </a:prstGeom>
          <a:noFill/>
          <a:ln>
            <a:noFill/>
          </a:ln>
        </p:spPr>
      </p:pic>
      <p:pic>
        <p:nvPicPr>
          <p:cNvPr id="127" name="Google Shape;127;p21"/>
          <p:cNvPicPr preferRelativeResize="0"/>
          <p:nvPr/>
        </p:nvPicPr>
        <p:blipFill>
          <a:blip r:embed="rId4">
            <a:alphaModFix/>
          </a:blip>
          <a:stretch>
            <a:fillRect/>
          </a:stretch>
        </p:blipFill>
        <p:spPr>
          <a:xfrm>
            <a:off x="299200" y="1179250"/>
            <a:ext cx="4811649" cy="37746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Paperback">
  <a:themeElements>
    <a:clrScheme name="Paperback">
      <a:dk1>
        <a:srgbClr val="000000"/>
      </a:dk1>
      <a:lt1>
        <a:srgbClr val="FFFFFF"/>
      </a:lt1>
      <a:dk2>
        <a:srgbClr val="00695C"/>
      </a:dk2>
      <a:lt2>
        <a:srgbClr val="26A69A"/>
      </a:lt2>
      <a:accent1>
        <a:srgbClr val="FFFBF0"/>
      </a:accent1>
      <a:accent2>
        <a:srgbClr val="B7B7B7"/>
      </a:accent2>
      <a:accent3>
        <a:srgbClr val="FB8C00"/>
      </a:accent3>
      <a:accent4>
        <a:srgbClr val="80CBC4"/>
      </a:accent4>
      <a:accent5>
        <a:srgbClr val="AF4345"/>
      </a:accent5>
      <a:accent6>
        <a:srgbClr val="F58F8F"/>
      </a:accent6>
      <a:hlink>
        <a:srgbClr val="AF4345"/>
      </a:hlink>
      <a:folHlink>
        <a:srgbClr val="AF434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